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72"/>
  </p:notesMasterIdLst>
  <p:handoutMasterIdLst>
    <p:handoutMasterId r:id="rId73"/>
  </p:handoutMasterIdLst>
  <p:sldIdLst>
    <p:sldId id="256" r:id="rId6"/>
    <p:sldId id="315" r:id="rId7"/>
    <p:sldId id="316" r:id="rId8"/>
    <p:sldId id="264" r:id="rId9"/>
    <p:sldId id="307" r:id="rId10"/>
    <p:sldId id="268" r:id="rId11"/>
    <p:sldId id="317" r:id="rId12"/>
    <p:sldId id="318" r:id="rId13"/>
    <p:sldId id="330" r:id="rId14"/>
    <p:sldId id="323" r:id="rId15"/>
    <p:sldId id="320" r:id="rId16"/>
    <p:sldId id="339" r:id="rId17"/>
    <p:sldId id="340" r:id="rId18"/>
    <p:sldId id="348" r:id="rId19"/>
    <p:sldId id="322" r:id="rId20"/>
    <p:sldId id="352" r:id="rId21"/>
    <p:sldId id="353" r:id="rId22"/>
    <p:sldId id="328" r:id="rId23"/>
    <p:sldId id="346" r:id="rId24"/>
    <p:sldId id="275" r:id="rId25"/>
    <p:sldId id="283" r:id="rId26"/>
    <p:sldId id="282" r:id="rId27"/>
    <p:sldId id="284" r:id="rId28"/>
    <p:sldId id="285" r:id="rId29"/>
    <p:sldId id="303" r:id="rId30"/>
    <p:sldId id="351" r:id="rId31"/>
    <p:sldId id="269" r:id="rId32"/>
    <p:sldId id="299" r:id="rId33"/>
    <p:sldId id="280" r:id="rId34"/>
    <p:sldId id="281" r:id="rId35"/>
    <p:sldId id="312" r:id="rId36"/>
    <p:sldId id="300" r:id="rId37"/>
    <p:sldId id="325" r:id="rId38"/>
    <p:sldId id="267" r:id="rId39"/>
    <p:sldId id="271" r:id="rId40"/>
    <p:sldId id="314" r:id="rId41"/>
    <p:sldId id="345" r:id="rId42"/>
    <p:sldId id="311" r:id="rId43"/>
    <p:sldId id="331" r:id="rId44"/>
    <p:sldId id="305" r:id="rId45"/>
    <p:sldId id="341" r:id="rId46"/>
    <p:sldId id="265" r:id="rId47"/>
    <p:sldId id="326" r:id="rId48"/>
    <p:sldId id="332" r:id="rId49"/>
    <p:sldId id="336" r:id="rId50"/>
    <p:sldId id="334" r:id="rId51"/>
    <p:sldId id="335" r:id="rId52"/>
    <p:sldId id="313" r:id="rId53"/>
    <p:sldId id="298" r:id="rId54"/>
    <p:sldId id="308" r:id="rId55"/>
    <p:sldId id="287" r:id="rId56"/>
    <p:sldId id="290" r:id="rId57"/>
    <p:sldId id="291" r:id="rId58"/>
    <p:sldId id="292" r:id="rId59"/>
    <p:sldId id="293" r:id="rId60"/>
    <p:sldId id="295" r:id="rId61"/>
    <p:sldId id="296" r:id="rId62"/>
    <p:sldId id="297" r:id="rId63"/>
    <p:sldId id="342" r:id="rId64"/>
    <p:sldId id="288" r:id="rId65"/>
    <p:sldId id="289" r:id="rId66"/>
    <p:sldId id="343" r:id="rId67"/>
    <p:sldId id="327" r:id="rId68"/>
    <p:sldId id="301" r:id="rId69"/>
    <p:sldId id="349" r:id="rId70"/>
    <p:sldId id="302" r:id="rId7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CF444-4795-4CD4-A8D7-3A6382DED4C6}" v="407" dt="2024-01-12T12:04:47.297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8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handoutMaster" Target="handoutMasters/handoutMaster1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[Student] Zhichen Zhou" userId="S::zhichen.zhou.081@cranfield.ac.uk::8ff9d0ae-a7e2-4dea-8515-936d9126d724" providerId="AD" clId="Web-{25CB79BF-CC86-C7CB-1576-A60B2CEF4F03}"/>
    <pc:docChg chg="modSld">
      <pc:chgData name="[Student] Zhichen Zhou" userId="S::zhichen.zhou.081@cranfield.ac.uk::8ff9d0ae-a7e2-4dea-8515-936d9126d724" providerId="AD" clId="Web-{25CB79BF-CC86-C7CB-1576-A60B2CEF4F03}" dt="2024-01-11T21:33:37.877" v="51"/>
      <pc:docMkLst>
        <pc:docMk/>
      </pc:docMkLst>
      <pc:sldChg chg="addSp delSp modSp mod setBg">
        <pc:chgData name="[Student] Zhichen Zhou" userId="S::zhichen.zhou.081@cranfield.ac.uk::8ff9d0ae-a7e2-4dea-8515-936d9126d724" providerId="AD" clId="Web-{25CB79BF-CC86-C7CB-1576-A60B2CEF4F03}" dt="2024-01-11T21:33:37.877" v="51"/>
        <pc:sldMkLst>
          <pc:docMk/>
          <pc:sldMk cId="4281751445" sldId="313"/>
        </pc:sldMkLst>
        <pc:spChg chg="mod">
          <ac:chgData name="[Student] Zhichen Zhou" userId="S::zhichen.zhou.081@cranfield.ac.uk::8ff9d0ae-a7e2-4dea-8515-936d9126d724" providerId="AD" clId="Web-{25CB79BF-CC86-C7CB-1576-A60B2CEF4F03}" dt="2024-01-11T21:33:37.877" v="51"/>
          <ac:spMkLst>
            <pc:docMk/>
            <pc:sldMk cId="4281751445" sldId="313"/>
            <ac:spMk id="2" creationId="{67F4A38F-855F-45E3-CB5C-AAC34FE96D59}"/>
          </ac:spMkLst>
        </pc:spChg>
        <pc:spChg chg="del">
          <ac:chgData name="[Student] Zhichen Zhou" userId="S::zhichen.zhou.081@cranfield.ac.uk::8ff9d0ae-a7e2-4dea-8515-936d9126d724" providerId="AD" clId="Web-{25CB79BF-CC86-C7CB-1576-A60B2CEF4F03}" dt="2024-01-11T21:31:03.467" v="0"/>
          <ac:spMkLst>
            <pc:docMk/>
            <pc:sldMk cId="4281751445" sldId="313"/>
            <ac:spMk id="3" creationId="{B69B0716-4631-9F4A-22CB-0DDA2B327163}"/>
          </ac:spMkLst>
        </pc:spChg>
        <pc:spChg chg="mod ord">
          <ac:chgData name="[Student] Zhichen Zhou" userId="S::zhichen.zhou.081@cranfield.ac.uk::8ff9d0ae-a7e2-4dea-8515-936d9126d724" providerId="AD" clId="Web-{25CB79BF-CC86-C7CB-1576-A60B2CEF4F03}" dt="2024-01-11T21:33:37.877" v="51"/>
          <ac:spMkLst>
            <pc:docMk/>
            <pc:sldMk cId="4281751445" sldId="313"/>
            <ac:spMk id="4" creationId="{3F745F7B-6BAB-20D4-8C52-DCB296DBD0ED}"/>
          </ac:spMkLst>
        </pc:spChg>
        <pc:spChg chg="add">
          <ac:chgData name="[Student] Zhichen Zhou" userId="S::zhichen.zhou.081@cranfield.ac.uk::8ff9d0ae-a7e2-4dea-8515-936d9126d724" providerId="AD" clId="Web-{25CB79BF-CC86-C7CB-1576-A60B2CEF4F03}" dt="2024-01-11T21:33:37.877" v="51"/>
          <ac:spMkLst>
            <pc:docMk/>
            <pc:sldMk cId="4281751445" sldId="313"/>
            <ac:spMk id="18" creationId="{78BA5F19-D5E1-4ECC-BEC2-DF7AEDFD7C50}"/>
          </ac:spMkLst>
        </pc:spChg>
        <pc:spChg chg="add">
          <ac:chgData name="[Student] Zhichen Zhou" userId="S::zhichen.zhou.081@cranfield.ac.uk::8ff9d0ae-a7e2-4dea-8515-936d9126d724" providerId="AD" clId="Web-{25CB79BF-CC86-C7CB-1576-A60B2CEF4F03}" dt="2024-01-11T21:33:37.877" v="51"/>
          <ac:spMkLst>
            <pc:docMk/>
            <pc:sldMk cId="4281751445" sldId="313"/>
            <ac:spMk id="20" creationId="{BB4D578A-F2C4-4EA9-A811-B48E66D63696}"/>
          </ac:spMkLst>
        </pc:spChg>
        <pc:picChg chg="add mod ord">
          <ac:chgData name="[Student] Zhichen Zhou" userId="S::zhichen.zhou.081@cranfield.ac.uk::8ff9d0ae-a7e2-4dea-8515-936d9126d724" providerId="AD" clId="Web-{25CB79BF-CC86-C7CB-1576-A60B2CEF4F03}" dt="2024-01-11T21:33:37.877" v="51"/>
          <ac:picMkLst>
            <pc:docMk/>
            <pc:sldMk cId="4281751445" sldId="313"/>
            <ac:picMk id="5" creationId="{A0F28506-FBAD-2279-64D2-F0A24DDEA1BF}"/>
          </ac:picMkLst>
        </pc:picChg>
        <pc:picChg chg="add mod">
          <ac:chgData name="[Student] Zhichen Zhou" userId="S::zhichen.zhou.081@cranfield.ac.uk::8ff9d0ae-a7e2-4dea-8515-936d9126d724" providerId="AD" clId="Web-{25CB79BF-CC86-C7CB-1576-A60B2CEF4F03}" dt="2024-01-11T21:33:37.877" v="51"/>
          <ac:picMkLst>
            <pc:docMk/>
            <pc:sldMk cId="4281751445" sldId="313"/>
            <ac:picMk id="6" creationId="{B2EE175E-70DF-A246-5CA3-51389126145F}"/>
          </ac:picMkLst>
        </pc:picChg>
        <pc:cxnChg chg="add del">
          <ac:chgData name="[Student] Zhichen Zhou" userId="S::zhichen.zhou.081@cranfield.ac.uk::8ff9d0ae-a7e2-4dea-8515-936d9126d724" providerId="AD" clId="Web-{25CB79BF-CC86-C7CB-1576-A60B2CEF4F03}" dt="2024-01-11T21:33:37.877" v="51"/>
          <ac:cxnSpMkLst>
            <pc:docMk/>
            <pc:sldMk cId="4281751445" sldId="313"/>
            <ac:cxnSpMk id="11" creationId="{192712F8-36FA-35DF-0CE8-4098D93322A3}"/>
          </ac:cxnSpMkLst>
        </pc:cxnChg>
        <pc:cxnChg chg="add del">
          <ac:chgData name="[Student] Zhichen Zhou" userId="S::zhichen.zhou.081@cranfield.ac.uk::8ff9d0ae-a7e2-4dea-8515-936d9126d724" providerId="AD" clId="Web-{25CB79BF-CC86-C7CB-1576-A60B2CEF4F03}" dt="2024-01-11T21:33:37.877" v="51"/>
          <ac:cxnSpMkLst>
            <pc:docMk/>
            <pc:sldMk cId="4281751445" sldId="313"/>
            <ac:cxnSpMk id="13" creationId="{AF9469B9-6468-5B6A-E832-8D4590388432}"/>
          </ac:cxnSpMkLst>
        </pc:cxnChg>
      </pc:sldChg>
    </pc:docChg>
  </pc:docChgLst>
  <pc:docChgLst>
    <pc:chgData name="[Student] Nawaf Alarifi" userId="S::nawaf.alarifi.940@cranfield.ac.uk::dc36cc76-1bb7-4aa7-aeb4-7c8b29860064" providerId="AD" clId="Web-{E7B1064F-B48B-471A-B50D-0EE3AE55F2C1}"/>
    <pc:docChg chg="modSld">
      <pc:chgData name="[Student] Nawaf Alarifi" userId="S::nawaf.alarifi.940@cranfield.ac.uk::dc36cc76-1bb7-4aa7-aeb4-7c8b29860064" providerId="AD" clId="Web-{E7B1064F-B48B-471A-B50D-0EE3AE55F2C1}" dt="2024-01-12T09:06:05.903" v="11"/>
      <pc:docMkLst>
        <pc:docMk/>
      </pc:docMkLst>
      <pc:sldChg chg="modSp">
        <pc:chgData name="[Student] Nawaf Alarifi" userId="S::nawaf.alarifi.940@cranfield.ac.uk::dc36cc76-1bb7-4aa7-aeb4-7c8b29860064" providerId="AD" clId="Web-{E7B1064F-B48B-471A-B50D-0EE3AE55F2C1}" dt="2024-01-12T09:06:05.903" v="11"/>
        <pc:sldMkLst>
          <pc:docMk/>
          <pc:sldMk cId="2226076919" sldId="331"/>
        </pc:sldMkLst>
        <pc:graphicFrameChg chg="mod modGraphic">
          <ac:chgData name="[Student] Nawaf Alarifi" userId="S::nawaf.alarifi.940@cranfield.ac.uk::dc36cc76-1bb7-4aa7-aeb4-7c8b29860064" providerId="AD" clId="Web-{E7B1064F-B48B-471A-B50D-0EE3AE55F2C1}" dt="2024-01-12T09:06:05.903" v="11"/>
          <ac:graphicFrameMkLst>
            <pc:docMk/>
            <pc:sldMk cId="2226076919" sldId="331"/>
            <ac:graphicFrameMk id="14" creationId="{AAB30808-2D92-F1A6-B698-BFBD9ACC06C0}"/>
          </ac:graphicFrameMkLst>
        </pc:graphicFrameChg>
      </pc:sldChg>
    </pc:docChg>
  </pc:docChgLst>
  <pc:docChgLst>
    <pc:chgData name="[Student] Natalia Chacon Rios" userId="S::natalia.chaconrios.084@cranfield.ac.uk::ca382fca-ed46-4204-bc31-3b16ecf23dac" providerId="AD" clId="Web-{09E6E5EA-95D9-4B8B-B061-793B25136631}"/>
    <pc:docChg chg="addSld delSld modSld">
      <pc:chgData name="[Student] Natalia Chacon Rios" userId="S::natalia.chaconrios.084@cranfield.ac.uk::ca382fca-ed46-4204-bc31-3b16ecf23dac" providerId="AD" clId="Web-{09E6E5EA-95D9-4B8B-B061-793B25136631}" dt="2024-01-11T19:57:26.075" v="285"/>
      <pc:docMkLst>
        <pc:docMk/>
      </pc:docMkLst>
      <pc:sldChg chg="delSp modSp">
        <pc:chgData name="[Student] Natalia Chacon Rios" userId="S::natalia.chaconrios.084@cranfield.ac.uk::ca382fca-ed46-4204-bc31-3b16ecf23dac" providerId="AD" clId="Web-{09E6E5EA-95D9-4B8B-B061-793B25136631}" dt="2024-01-11T19:57:26.075" v="285"/>
        <pc:sldMkLst>
          <pc:docMk/>
          <pc:sldMk cId="2644598762" sldId="267"/>
        </pc:sldMkLst>
        <pc:spChg chg="mod">
          <ac:chgData name="[Student] Natalia Chacon Rios" userId="S::natalia.chaconrios.084@cranfield.ac.uk::ca382fca-ed46-4204-bc31-3b16ecf23dac" providerId="AD" clId="Web-{09E6E5EA-95D9-4B8B-B061-793B25136631}" dt="2024-01-11T19:42:16.434" v="64" actId="20577"/>
          <ac:spMkLst>
            <pc:docMk/>
            <pc:sldMk cId="2644598762" sldId="267"/>
            <ac:spMk id="2" creationId="{43ADC77B-6695-1585-FB58-98F2EBAC6F9C}"/>
          </ac:spMkLst>
        </pc:spChg>
        <pc:spChg chg="mod">
          <ac:chgData name="[Student] Natalia Chacon Rios" userId="S::natalia.chaconrios.084@cranfield.ac.uk::ca382fca-ed46-4204-bc31-3b16ecf23dac" providerId="AD" clId="Web-{09E6E5EA-95D9-4B8B-B061-793B25136631}" dt="2024-01-11T19:00:02.411" v="38" actId="20577"/>
          <ac:spMkLst>
            <pc:docMk/>
            <pc:sldMk cId="2644598762" sldId="267"/>
            <ac:spMk id="5" creationId="{C18275AC-CE47-C25C-4437-6647C2038963}"/>
          </ac:spMkLst>
        </pc:spChg>
        <pc:picChg chg="del">
          <ac:chgData name="[Student] Natalia Chacon Rios" userId="S::natalia.chaconrios.084@cranfield.ac.uk::ca382fca-ed46-4204-bc31-3b16ecf23dac" providerId="AD" clId="Web-{09E6E5EA-95D9-4B8B-B061-793B25136631}" dt="2024-01-11T19:57:26.075" v="285"/>
          <ac:picMkLst>
            <pc:docMk/>
            <pc:sldMk cId="2644598762" sldId="267"/>
            <ac:picMk id="3" creationId="{913E1BE8-462D-42D7-C71E-677D3003273F}"/>
          </ac:picMkLst>
        </pc:picChg>
      </pc:sldChg>
      <pc:sldChg chg="addSp delSp modSp">
        <pc:chgData name="[Student] Natalia Chacon Rios" userId="S::natalia.chaconrios.084@cranfield.ac.uk::ca382fca-ed46-4204-bc31-3b16ecf23dac" providerId="AD" clId="Web-{09E6E5EA-95D9-4B8B-B061-793B25136631}" dt="2024-01-11T19:57:20.184" v="284" actId="1076"/>
        <pc:sldMkLst>
          <pc:docMk/>
          <pc:sldMk cId="1526353384" sldId="271"/>
        </pc:sldMkLst>
        <pc:spChg chg="mod">
          <ac:chgData name="[Student] Natalia Chacon Rios" userId="S::natalia.chaconrios.084@cranfield.ac.uk::ca382fca-ed46-4204-bc31-3b16ecf23dac" providerId="AD" clId="Web-{09E6E5EA-95D9-4B8B-B061-793B25136631}" dt="2024-01-11T19:42:12.168" v="58" actId="20577"/>
          <ac:spMkLst>
            <pc:docMk/>
            <pc:sldMk cId="1526353384" sldId="271"/>
            <ac:spMk id="2" creationId="{B3554A2F-40F4-3294-205C-E31F66D70514}"/>
          </ac:spMkLst>
        </pc:spChg>
        <pc:spChg chg="mod">
          <ac:chgData name="[Student] Natalia Chacon Rios" userId="S::natalia.chaconrios.084@cranfield.ac.uk::ca382fca-ed46-4204-bc31-3b16ecf23dac" providerId="AD" clId="Web-{09E6E5EA-95D9-4B8B-B061-793B25136631}" dt="2024-01-11T19:57:20.184" v="284" actId="1076"/>
          <ac:spMkLst>
            <pc:docMk/>
            <pc:sldMk cId="1526353384" sldId="271"/>
            <ac:spMk id="85" creationId="{9A4B028B-6B53-73A0-2332-0FEDD3B672B9}"/>
          </ac:spMkLst>
        </pc:spChg>
        <pc:picChg chg="mod">
          <ac:chgData name="[Student] Natalia Chacon Rios" userId="S::natalia.chaconrios.084@cranfield.ac.uk::ca382fca-ed46-4204-bc31-3b16ecf23dac" providerId="AD" clId="Web-{09E6E5EA-95D9-4B8B-B061-793B25136631}" dt="2024-01-11T19:56:43.854" v="273" actId="14100"/>
          <ac:picMkLst>
            <pc:docMk/>
            <pc:sldMk cId="1526353384" sldId="271"/>
            <ac:picMk id="3" creationId="{ABF55804-813D-69C6-B314-3785429B828F}"/>
          </ac:picMkLst>
        </pc:picChg>
        <pc:picChg chg="add del mod">
          <ac:chgData name="[Student] Natalia Chacon Rios" userId="S::natalia.chaconrios.084@cranfield.ac.uk::ca382fca-ed46-4204-bc31-3b16ecf23dac" providerId="AD" clId="Web-{09E6E5EA-95D9-4B8B-B061-793B25136631}" dt="2024-01-11T19:56:48.855" v="274"/>
          <ac:picMkLst>
            <pc:docMk/>
            <pc:sldMk cId="1526353384" sldId="271"/>
            <ac:picMk id="6" creationId="{C3F5993B-2099-02C0-CC36-B196A44FB5A0}"/>
          </ac:picMkLst>
        </pc:picChg>
      </pc:sldChg>
      <pc:sldChg chg="modSp new">
        <pc:chgData name="[Student] Natalia Chacon Rios" userId="S::natalia.chaconrios.084@cranfield.ac.uk::ca382fca-ed46-4204-bc31-3b16ecf23dac" providerId="AD" clId="Web-{09E6E5EA-95D9-4B8B-B061-793B25136631}" dt="2024-01-11T19:42:20.200" v="67" actId="20577"/>
        <pc:sldMkLst>
          <pc:docMk/>
          <pc:sldMk cId="189191285" sldId="314"/>
        </pc:sldMkLst>
        <pc:spChg chg="mod">
          <ac:chgData name="[Student] Natalia Chacon Rios" userId="S::natalia.chaconrios.084@cranfield.ac.uk::ca382fca-ed46-4204-bc31-3b16ecf23dac" providerId="AD" clId="Web-{09E6E5EA-95D9-4B8B-B061-793B25136631}" dt="2024-01-11T19:42:20.200" v="67" actId="20577"/>
          <ac:spMkLst>
            <pc:docMk/>
            <pc:sldMk cId="189191285" sldId="314"/>
            <ac:spMk id="2" creationId="{BC74B2F5-7AAF-FC48-26D4-36A72582452E}"/>
          </ac:spMkLst>
        </pc:spChg>
      </pc:sldChg>
      <pc:sldChg chg="new del">
        <pc:chgData name="[Student] Natalia Chacon Rios" userId="S::natalia.chaconrios.084@cranfield.ac.uk::ca382fca-ed46-4204-bc31-3b16ecf23dac" providerId="AD" clId="Web-{09E6E5EA-95D9-4B8B-B061-793B25136631}" dt="2024-01-11T19:42:03.699" v="54"/>
        <pc:sldMkLst>
          <pc:docMk/>
          <pc:sldMk cId="3597761451" sldId="315"/>
        </pc:sldMkLst>
      </pc:sldChg>
    </pc:docChg>
  </pc:docChgLst>
  <pc:docChgLst>
    <pc:chgData name="[Student] Nawaf Alarifi" userId="S::nawaf.alarifi.940@cranfield.ac.uk::dc36cc76-1bb7-4aa7-aeb4-7c8b29860064" providerId="AD" clId="Web-{06AA1C1B-D411-42CC-ACD6-B8670F246C09}"/>
    <pc:docChg chg="modSld">
      <pc:chgData name="[Student] Nawaf Alarifi" userId="S::nawaf.alarifi.940@cranfield.ac.uk::dc36cc76-1bb7-4aa7-aeb4-7c8b29860064" providerId="AD" clId="Web-{06AA1C1B-D411-42CC-ACD6-B8670F246C09}" dt="2024-01-12T09:00:57.906" v="35" actId="1076"/>
      <pc:docMkLst>
        <pc:docMk/>
      </pc:docMkLst>
      <pc:sldChg chg="modSp">
        <pc:chgData name="[Student] Nawaf Alarifi" userId="S::nawaf.alarifi.940@cranfield.ac.uk::dc36cc76-1bb7-4aa7-aeb4-7c8b29860064" providerId="AD" clId="Web-{06AA1C1B-D411-42CC-ACD6-B8670F246C09}" dt="2024-01-12T09:00:57.906" v="35" actId="1076"/>
        <pc:sldMkLst>
          <pc:docMk/>
          <pc:sldMk cId="622608948" sldId="314"/>
        </pc:sldMkLst>
        <pc:spChg chg="mod">
          <ac:chgData name="[Student] Nawaf Alarifi" userId="S::nawaf.alarifi.940@cranfield.ac.uk::dc36cc76-1bb7-4aa7-aeb4-7c8b29860064" providerId="AD" clId="Web-{06AA1C1B-D411-42CC-ACD6-B8670F246C09}" dt="2024-01-12T09:00:57.906" v="35" actId="1076"/>
          <ac:spMkLst>
            <pc:docMk/>
            <pc:sldMk cId="622608948" sldId="314"/>
            <ac:spMk id="3" creationId="{3FB2B7CF-84B8-0C2D-CEA1-2B44BAEB94A3}"/>
          </ac:spMkLst>
        </pc:spChg>
        <pc:picChg chg="mod">
          <ac:chgData name="[Student] Nawaf Alarifi" userId="S::nawaf.alarifi.940@cranfield.ac.uk::dc36cc76-1bb7-4aa7-aeb4-7c8b29860064" providerId="AD" clId="Web-{06AA1C1B-D411-42CC-ACD6-B8670F246C09}" dt="2024-01-12T08:59:37.213" v="4" actId="1076"/>
          <ac:picMkLst>
            <pc:docMk/>
            <pc:sldMk cId="622608948" sldId="314"/>
            <ac:picMk id="5" creationId="{926FF33A-3C5D-77BA-52B2-BDCEA333E787}"/>
          </ac:picMkLst>
        </pc:picChg>
      </pc:sldChg>
      <pc:sldChg chg="modSp">
        <pc:chgData name="[Student] Nawaf Alarifi" userId="S::nawaf.alarifi.940@cranfield.ac.uk::dc36cc76-1bb7-4aa7-aeb4-7c8b29860064" providerId="AD" clId="Web-{06AA1C1B-D411-42CC-ACD6-B8670F246C09}" dt="2024-01-12T08:58:48.553" v="1"/>
        <pc:sldMkLst>
          <pc:docMk/>
          <pc:sldMk cId="2226076919" sldId="331"/>
        </pc:sldMkLst>
        <pc:graphicFrameChg chg="mod modGraphic">
          <ac:chgData name="[Student] Nawaf Alarifi" userId="S::nawaf.alarifi.940@cranfield.ac.uk::dc36cc76-1bb7-4aa7-aeb4-7c8b29860064" providerId="AD" clId="Web-{06AA1C1B-D411-42CC-ACD6-B8670F246C09}" dt="2024-01-12T08:58:48.553" v="1"/>
          <ac:graphicFrameMkLst>
            <pc:docMk/>
            <pc:sldMk cId="2226076919" sldId="331"/>
            <ac:graphicFrameMk id="14" creationId="{AAB30808-2D92-F1A6-B698-BFBD9ACC06C0}"/>
          </ac:graphicFrameMkLst>
        </pc:graphicFrameChg>
      </pc:sldChg>
    </pc:docChg>
  </pc:docChgLst>
  <pc:docChgLst>
    <pc:chgData name="[Student] Nawaf Alarifi" userId="S::nawaf.alarifi.940@cranfield.ac.uk::dc36cc76-1bb7-4aa7-aeb4-7c8b29860064" providerId="AD" clId="Web-{A68E7C2E-2876-4740-B6C9-5624ED1DD843}"/>
    <pc:docChg chg="modSld">
      <pc:chgData name="[Student] Nawaf Alarifi" userId="S::nawaf.alarifi.940@cranfield.ac.uk::dc36cc76-1bb7-4aa7-aeb4-7c8b29860064" providerId="AD" clId="Web-{A68E7C2E-2876-4740-B6C9-5624ED1DD843}" dt="2024-01-12T01:28:29.855" v="24" actId="20577"/>
      <pc:docMkLst>
        <pc:docMk/>
      </pc:docMkLst>
      <pc:sldChg chg="modSp">
        <pc:chgData name="[Student] Nawaf Alarifi" userId="S::nawaf.alarifi.940@cranfield.ac.uk::dc36cc76-1bb7-4aa7-aeb4-7c8b29860064" providerId="AD" clId="Web-{A68E7C2E-2876-4740-B6C9-5624ED1DD843}" dt="2024-01-12T01:28:29.855" v="24" actId="20577"/>
        <pc:sldMkLst>
          <pc:docMk/>
          <pc:sldMk cId="1476787141" sldId="288"/>
        </pc:sldMkLst>
        <pc:spChg chg="mod">
          <ac:chgData name="[Student] Nawaf Alarifi" userId="S::nawaf.alarifi.940@cranfield.ac.uk::dc36cc76-1bb7-4aa7-aeb4-7c8b29860064" providerId="AD" clId="Web-{A68E7C2E-2876-4740-B6C9-5624ED1DD843}" dt="2024-01-12T01:28:29.855" v="24" actId="20577"/>
          <ac:spMkLst>
            <pc:docMk/>
            <pc:sldMk cId="1476787141" sldId="288"/>
            <ac:spMk id="3" creationId="{A7830678-E6C6-554F-78C0-CC07420953B3}"/>
          </ac:spMkLst>
        </pc:spChg>
      </pc:sldChg>
      <pc:sldChg chg="addSp delSp modSp">
        <pc:chgData name="[Student] Nawaf Alarifi" userId="S::nawaf.alarifi.940@cranfield.ac.uk::dc36cc76-1bb7-4aa7-aeb4-7c8b29860064" providerId="AD" clId="Web-{A68E7C2E-2876-4740-B6C9-5624ED1DD843}" dt="2024-01-12T01:24:35.153" v="12" actId="14100"/>
        <pc:sldMkLst>
          <pc:docMk/>
          <pc:sldMk cId="1394226505" sldId="289"/>
        </pc:sldMkLst>
        <pc:spChg chg="add del mod">
          <ac:chgData name="[Student] Nawaf Alarifi" userId="S::nawaf.alarifi.940@cranfield.ac.uk::dc36cc76-1bb7-4aa7-aeb4-7c8b29860064" providerId="AD" clId="Web-{A68E7C2E-2876-4740-B6C9-5624ED1DD843}" dt="2024-01-12T01:22:09.366" v="1"/>
          <ac:spMkLst>
            <pc:docMk/>
            <pc:sldMk cId="1394226505" sldId="289"/>
            <ac:spMk id="3" creationId="{E0BA1201-DA8F-4785-F476-64946D87DD36}"/>
          </ac:spMkLst>
        </pc:spChg>
        <pc:spChg chg="add del mod">
          <ac:chgData name="[Student] Nawaf Alarifi" userId="S::nawaf.alarifi.940@cranfield.ac.uk::dc36cc76-1bb7-4aa7-aeb4-7c8b29860064" providerId="AD" clId="Web-{A68E7C2E-2876-4740-B6C9-5624ED1DD843}" dt="2024-01-12T01:24:19.840" v="8"/>
          <ac:spMkLst>
            <pc:docMk/>
            <pc:sldMk cId="1394226505" sldId="289"/>
            <ac:spMk id="7" creationId="{F7F51741-83B0-39D9-19C7-DE6E8F924E42}"/>
          </ac:spMkLst>
        </pc:spChg>
        <pc:picChg chg="add del mod ord">
          <ac:chgData name="[Student] Nawaf Alarifi" userId="S::nawaf.alarifi.940@cranfield.ac.uk::dc36cc76-1bb7-4aa7-aeb4-7c8b29860064" providerId="AD" clId="Web-{A68E7C2E-2876-4740-B6C9-5624ED1DD843}" dt="2024-01-12T01:22:41.008" v="7"/>
          <ac:picMkLst>
            <pc:docMk/>
            <pc:sldMk cId="1394226505" sldId="289"/>
            <ac:picMk id="5" creationId="{C0A1BA3A-3B86-766A-D846-C245FF0C6A74}"/>
          </ac:picMkLst>
        </pc:picChg>
        <pc:picChg chg="add mod ord">
          <ac:chgData name="[Student] Nawaf Alarifi" userId="S::nawaf.alarifi.940@cranfield.ac.uk::dc36cc76-1bb7-4aa7-aeb4-7c8b29860064" providerId="AD" clId="Web-{A68E7C2E-2876-4740-B6C9-5624ED1DD843}" dt="2024-01-12T01:24:35.153" v="12" actId="14100"/>
          <ac:picMkLst>
            <pc:docMk/>
            <pc:sldMk cId="1394226505" sldId="289"/>
            <ac:picMk id="8" creationId="{637CD3B6-201A-9373-3350-80CF5618B712}"/>
          </ac:picMkLst>
        </pc:picChg>
        <pc:picChg chg="del">
          <ac:chgData name="[Student] Nawaf Alarifi" userId="S::nawaf.alarifi.940@cranfield.ac.uk::dc36cc76-1bb7-4aa7-aeb4-7c8b29860064" providerId="AD" clId="Web-{A68E7C2E-2876-4740-B6C9-5624ED1DD843}" dt="2024-01-12T01:22:05.413" v="0"/>
          <ac:picMkLst>
            <pc:docMk/>
            <pc:sldMk cId="1394226505" sldId="289"/>
            <ac:picMk id="9" creationId="{3CA88A43-5C88-1071-3347-EBFB5653F245}"/>
          </ac:picMkLst>
        </pc:picChg>
      </pc:sldChg>
    </pc:docChg>
  </pc:docChgLst>
  <pc:docChgLst>
    <pc:chgData name="[Student] Nawaf Alarifi" userId="S::nawaf.alarifi.940@cranfield.ac.uk::dc36cc76-1bb7-4aa7-aeb4-7c8b29860064" providerId="AD" clId="Web-{7E96D4E4-0E1C-4AC7-A397-C55C444EE40B}"/>
    <pc:docChg chg="modSld">
      <pc:chgData name="[Student] Nawaf Alarifi" userId="S::nawaf.alarifi.940@cranfield.ac.uk::dc36cc76-1bb7-4aa7-aeb4-7c8b29860064" providerId="AD" clId="Web-{7E96D4E4-0E1C-4AC7-A397-C55C444EE40B}" dt="2024-01-12T09:20:44.896" v="60" actId="20577"/>
      <pc:docMkLst>
        <pc:docMk/>
      </pc:docMkLst>
      <pc:sldChg chg="modSp">
        <pc:chgData name="[Student] Nawaf Alarifi" userId="S::nawaf.alarifi.940@cranfield.ac.uk::dc36cc76-1bb7-4aa7-aeb4-7c8b29860064" providerId="AD" clId="Web-{7E96D4E4-0E1C-4AC7-A397-C55C444EE40B}" dt="2024-01-12T09:20:44.896" v="60" actId="20577"/>
        <pc:sldMkLst>
          <pc:docMk/>
          <pc:sldMk cId="3022813939" sldId="271"/>
        </pc:sldMkLst>
        <pc:spChg chg="mod">
          <ac:chgData name="[Student] Nawaf Alarifi" userId="S::nawaf.alarifi.940@cranfield.ac.uk::dc36cc76-1bb7-4aa7-aeb4-7c8b29860064" providerId="AD" clId="Web-{7E96D4E4-0E1C-4AC7-A397-C55C444EE40B}" dt="2024-01-12T09:20:44.896" v="60" actId="20577"/>
          <ac:spMkLst>
            <pc:docMk/>
            <pc:sldMk cId="3022813939" sldId="271"/>
            <ac:spMk id="85" creationId="{9A4B028B-6B53-73A0-2332-0FEDD3B672B9}"/>
          </ac:spMkLst>
        </pc:spChg>
      </pc:sldChg>
      <pc:sldChg chg="modSp">
        <pc:chgData name="[Student] Nawaf Alarifi" userId="S::nawaf.alarifi.940@cranfield.ac.uk::dc36cc76-1bb7-4aa7-aeb4-7c8b29860064" providerId="AD" clId="Web-{7E96D4E4-0E1C-4AC7-A397-C55C444EE40B}" dt="2024-01-12T09:18:37.877" v="44" actId="20577"/>
        <pc:sldMkLst>
          <pc:docMk/>
          <pc:sldMk cId="2159474289" sldId="302"/>
        </pc:sldMkLst>
        <pc:spChg chg="mod">
          <ac:chgData name="[Student] Nawaf Alarifi" userId="S::nawaf.alarifi.940@cranfield.ac.uk::dc36cc76-1bb7-4aa7-aeb4-7c8b29860064" providerId="AD" clId="Web-{7E96D4E4-0E1C-4AC7-A397-C55C444EE40B}" dt="2024-01-12T09:18:37.877" v="44" actId="20577"/>
          <ac:spMkLst>
            <pc:docMk/>
            <pc:sldMk cId="2159474289" sldId="302"/>
            <ac:spMk id="3" creationId="{E8ECF36D-BB09-7343-2DFF-86AC0EDF7AAE}"/>
          </ac:spMkLst>
        </pc:spChg>
      </pc:sldChg>
      <pc:sldChg chg="modSp">
        <pc:chgData name="[Student] Nawaf Alarifi" userId="S::nawaf.alarifi.940@cranfield.ac.uk::dc36cc76-1bb7-4aa7-aeb4-7c8b29860064" providerId="AD" clId="Web-{7E96D4E4-0E1C-4AC7-A397-C55C444EE40B}" dt="2024-01-12T09:16:03.107" v="37"/>
        <pc:sldMkLst>
          <pc:docMk/>
          <pc:sldMk cId="2226076919" sldId="331"/>
        </pc:sldMkLst>
        <pc:graphicFrameChg chg="mod modGraphic">
          <ac:chgData name="[Student] Nawaf Alarifi" userId="S::nawaf.alarifi.940@cranfield.ac.uk::dc36cc76-1bb7-4aa7-aeb4-7c8b29860064" providerId="AD" clId="Web-{7E96D4E4-0E1C-4AC7-A397-C55C444EE40B}" dt="2024-01-12T09:16:03.107" v="37"/>
          <ac:graphicFrameMkLst>
            <pc:docMk/>
            <pc:sldMk cId="2226076919" sldId="331"/>
            <ac:graphicFrameMk id="14" creationId="{AAB30808-2D92-F1A6-B698-BFBD9ACC06C0}"/>
          </ac:graphicFrameMkLst>
        </pc:graphicFrameChg>
      </pc:sldChg>
    </pc:docChg>
  </pc:docChgLst>
  <pc:docChgLst>
    <pc:chgData name="[Student] Patryk Chruśniak" userId="S::patryk.chrusniak.980@cranfield.ac.uk::68c55256-257b-4d3a-a4a2-a90fa5661072" providerId="AD" clId="Web-{C92DAA78-A6C0-F709-41A3-46A4FF1402C1}"/>
    <pc:docChg chg="modSld sldOrd">
      <pc:chgData name="[Student] Patryk Chruśniak" userId="S::patryk.chrusniak.980@cranfield.ac.uk::68c55256-257b-4d3a-a4a2-a90fa5661072" providerId="AD" clId="Web-{C92DAA78-A6C0-F709-41A3-46A4FF1402C1}" dt="2024-01-11T12:17:32.443" v="68" actId="20577"/>
      <pc:docMkLst>
        <pc:docMk/>
      </pc:docMkLst>
      <pc:sldChg chg="addSp delSp modSp ord">
        <pc:chgData name="[Student] Patryk Chruśniak" userId="S::patryk.chrusniak.980@cranfield.ac.uk::68c55256-257b-4d3a-a4a2-a90fa5661072" providerId="AD" clId="Web-{C92DAA78-A6C0-F709-41A3-46A4FF1402C1}" dt="2024-01-11T11:55:38.521" v="39" actId="14100"/>
        <pc:sldMkLst>
          <pc:docMk/>
          <pc:sldMk cId="1352358754" sldId="291"/>
        </pc:sldMkLst>
        <pc:spChg chg="mod">
          <ac:chgData name="[Student] Patryk Chruśniak" userId="S::patryk.chrusniak.980@cranfield.ac.uk::68c55256-257b-4d3a-a4a2-a90fa5661072" providerId="AD" clId="Web-{C92DAA78-A6C0-F709-41A3-46A4FF1402C1}" dt="2024-01-11T11:54:18.456" v="38" actId="20577"/>
          <ac:spMkLst>
            <pc:docMk/>
            <pc:sldMk cId="1352358754" sldId="291"/>
            <ac:spMk id="3" creationId="{3EC96700-F9BD-4EEF-AEA1-14000B2EA34D}"/>
          </ac:spMkLst>
        </pc:spChg>
        <pc:spChg chg="add del mod">
          <ac:chgData name="[Student] Patryk Chruśniak" userId="S::patryk.chrusniak.980@cranfield.ac.uk::68c55256-257b-4d3a-a4a2-a90fa5661072" providerId="AD" clId="Web-{C92DAA78-A6C0-F709-41A3-46A4FF1402C1}" dt="2024-01-11T11:47:44.400" v="3"/>
          <ac:spMkLst>
            <pc:docMk/>
            <pc:sldMk cId="1352358754" sldId="291"/>
            <ac:spMk id="5" creationId="{11B7CFAF-6F8E-FC9F-5E70-E6CDA2A1E568}"/>
          </ac:spMkLst>
        </pc:spChg>
        <pc:spChg chg="add mod">
          <ac:chgData name="[Student] Patryk Chruśniak" userId="S::patryk.chrusniak.980@cranfield.ac.uk::68c55256-257b-4d3a-a4a2-a90fa5661072" providerId="AD" clId="Web-{C92DAA78-A6C0-F709-41A3-46A4FF1402C1}" dt="2024-01-11T11:55:38.521" v="39" actId="14100"/>
          <ac:spMkLst>
            <pc:docMk/>
            <pc:sldMk cId="1352358754" sldId="291"/>
            <ac:spMk id="6" creationId="{77D91325-9E09-57D8-FB23-049B95B59528}"/>
          </ac:spMkLst>
        </pc:spChg>
      </pc:sldChg>
      <pc:sldChg chg="addSp modSp">
        <pc:chgData name="[Student] Patryk Chruśniak" userId="S::patryk.chrusniak.980@cranfield.ac.uk::68c55256-257b-4d3a-a4a2-a90fa5661072" providerId="AD" clId="Web-{C92DAA78-A6C0-F709-41A3-46A4FF1402C1}" dt="2024-01-11T12:17:32.443" v="68" actId="20577"/>
        <pc:sldMkLst>
          <pc:docMk/>
          <pc:sldMk cId="138491790" sldId="296"/>
        </pc:sldMkLst>
        <pc:spChg chg="add mod">
          <ac:chgData name="[Student] Patryk Chruśniak" userId="S::patryk.chrusniak.980@cranfield.ac.uk::68c55256-257b-4d3a-a4a2-a90fa5661072" providerId="AD" clId="Web-{C92DAA78-A6C0-F709-41A3-46A4FF1402C1}" dt="2024-01-11T12:17:32.443" v="68" actId="20577"/>
          <ac:spMkLst>
            <pc:docMk/>
            <pc:sldMk cId="138491790" sldId="296"/>
            <ac:spMk id="3" creationId="{9B0459C3-ABAC-3B3C-225C-23BE9C464F2D}"/>
          </ac:spMkLst>
        </pc:spChg>
        <pc:spChg chg="mod">
          <ac:chgData name="[Student] Patryk Chruśniak" userId="S::patryk.chrusniak.980@cranfield.ac.uk::68c55256-257b-4d3a-a4a2-a90fa5661072" providerId="AD" clId="Web-{C92DAA78-A6C0-F709-41A3-46A4FF1402C1}" dt="2024-01-11T12:16:53.708" v="55" actId="14100"/>
          <ac:spMkLst>
            <pc:docMk/>
            <pc:sldMk cId="138491790" sldId="296"/>
            <ac:spMk id="5" creationId="{0B43E7C3-16C2-3324-F2A4-D67F75E4534F}"/>
          </ac:spMkLst>
        </pc:spChg>
      </pc:sldChg>
    </pc:docChg>
  </pc:docChgLst>
  <pc:docChgLst>
    <pc:chgData name="[Student] Nawaf Alarifi" userId="S::nawaf.alarifi.940@cranfield.ac.uk::dc36cc76-1bb7-4aa7-aeb4-7c8b29860064" providerId="AD" clId="Web-{C5B2D614-6749-4B1C-A05A-0CFC8B09A58C}"/>
    <pc:docChg chg="modSld">
      <pc:chgData name="[Student] Nawaf Alarifi" userId="S::nawaf.alarifi.940@cranfield.ac.uk::dc36cc76-1bb7-4aa7-aeb4-7c8b29860064" providerId="AD" clId="Web-{C5B2D614-6749-4B1C-A05A-0CFC8B09A58C}" dt="2024-01-12T09:04:42.800" v="49"/>
      <pc:docMkLst>
        <pc:docMk/>
      </pc:docMkLst>
      <pc:sldChg chg="modSp">
        <pc:chgData name="[Student] Nawaf Alarifi" userId="S::nawaf.alarifi.940@cranfield.ac.uk::dc36cc76-1bb7-4aa7-aeb4-7c8b29860064" providerId="AD" clId="Web-{C5B2D614-6749-4B1C-A05A-0CFC8B09A58C}" dt="2024-01-12T09:04:42.800" v="49"/>
        <pc:sldMkLst>
          <pc:docMk/>
          <pc:sldMk cId="2226076919" sldId="331"/>
        </pc:sldMkLst>
        <pc:graphicFrameChg chg="mod modGraphic">
          <ac:chgData name="[Student] Nawaf Alarifi" userId="S::nawaf.alarifi.940@cranfield.ac.uk::dc36cc76-1bb7-4aa7-aeb4-7c8b29860064" providerId="AD" clId="Web-{C5B2D614-6749-4B1C-A05A-0CFC8B09A58C}" dt="2024-01-12T09:04:42.800" v="49"/>
          <ac:graphicFrameMkLst>
            <pc:docMk/>
            <pc:sldMk cId="2226076919" sldId="331"/>
            <ac:graphicFrameMk id="14" creationId="{AAB30808-2D92-F1A6-B698-BFBD9ACC06C0}"/>
          </ac:graphicFrameMkLst>
        </pc:graphicFrameChg>
      </pc:sldChg>
    </pc:docChg>
  </pc:docChgLst>
  <pc:docChgLst>
    <pc:chgData name="[Student] Natalia Chacon Rios" userId="S::natalia.chaconrios.084@cranfield.ac.uk::ca382fca-ed46-4204-bc31-3b16ecf23dac" providerId="AD" clId="Web-{742D3D73-4F81-4FAC-89BE-43AB8C3DED1E}"/>
    <pc:docChg chg="sldOrd">
      <pc:chgData name="[Student] Natalia Chacon Rios" userId="S::natalia.chaconrios.084@cranfield.ac.uk::ca382fca-ed46-4204-bc31-3b16ecf23dac" providerId="AD" clId="Web-{742D3D73-4F81-4FAC-89BE-43AB8C3DED1E}" dt="2023-12-14T17:02:00.125" v="1"/>
      <pc:docMkLst>
        <pc:docMk/>
      </pc:docMkLst>
      <pc:sldChg chg="ord">
        <pc:chgData name="[Student] Natalia Chacon Rios" userId="S::natalia.chaconrios.084@cranfield.ac.uk::ca382fca-ed46-4204-bc31-3b16ecf23dac" providerId="AD" clId="Web-{742D3D73-4F81-4FAC-89BE-43AB8C3DED1E}" dt="2023-12-14T17:01:55.157" v="0"/>
        <pc:sldMkLst>
          <pc:docMk/>
          <pc:sldMk cId="866093226" sldId="258"/>
        </pc:sldMkLst>
      </pc:sldChg>
      <pc:sldChg chg="ord">
        <pc:chgData name="[Student] Natalia Chacon Rios" userId="S::natalia.chaconrios.084@cranfield.ac.uk::ca382fca-ed46-4204-bc31-3b16ecf23dac" providerId="AD" clId="Web-{742D3D73-4F81-4FAC-89BE-43AB8C3DED1E}" dt="2023-12-14T17:02:00.125" v="1"/>
        <pc:sldMkLst>
          <pc:docMk/>
          <pc:sldMk cId="2644598762" sldId="267"/>
        </pc:sldMkLst>
      </pc:sldChg>
    </pc:docChg>
  </pc:docChgLst>
  <pc:docChgLst>
    <pc:chgData name="[Student] Nawaf Alarifi" userId="S::nawaf.alarifi.940@cranfield.ac.uk::dc36cc76-1bb7-4aa7-aeb4-7c8b29860064" providerId="AD" clId="Web-{997199EB-2D1C-4AD0-8E79-7F6E7E57716E}"/>
    <pc:docChg chg="modSld">
      <pc:chgData name="[Student] Nawaf Alarifi" userId="S::nawaf.alarifi.940@cranfield.ac.uk::dc36cc76-1bb7-4aa7-aeb4-7c8b29860064" providerId="AD" clId="Web-{997199EB-2D1C-4AD0-8E79-7F6E7E57716E}" dt="2024-01-08T17:36:12.386" v="23" actId="14100"/>
      <pc:docMkLst>
        <pc:docMk/>
      </pc:docMkLst>
      <pc:sldChg chg="addSp delSp modSp">
        <pc:chgData name="[Student] Nawaf Alarifi" userId="S::nawaf.alarifi.940@cranfield.ac.uk::dc36cc76-1bb7-4aa7-aeb4-7c8b29860064" providerId="AD" clId="Web-{997199EB-2D1C-4AD0-8E79-7F6E7E57716E}" dt="2024-01-08T17:36:12.386" v="23" actId="14100"/>
        <pc:sldMkLst>
          <pc:docMk/>
          <pc:sldMk cId="1394226505" sldId="289"/>
        </pc:sldMkLst>
        <pc:spChg chg="add del mod">
          <ac:chgData name="[Student] Nawaf Alarifi" userId="S::nawaf.alarifi.940@cranfield.ac.uk::dc36cc76-1bb7-4aa7-aeb4-7c8b29860064" providerId="AD" clId="Web-{997199EB-2D1C-4AD0-8E79-7F6E7E57716E}" dt="2024-01-08T17:34:30.004" v="1"/>
          <ac:spMkLst>
            <pc:docMk/>
            <pc:sldMk cId="1394226505" sldId="289"/>
            <ac:spMk id="3" creationId="{45ACE1FA-EF6C-CC27-C7BC-654BDF1262C8}"/>
          </ac:spMkLst>
        </pc:spChg>
        <pc:spChg chg="add del mod">
          <ac:chgData name="[Student] Nawaf Alarifi" userId="S::nawaf.alarifi.940@cranfield.ac.uk::dc36cc76-1bb7-4aa7-aeb4-7c8b29860064" providerId="AD" clId="Web-{997199EB-2D1C-4AD0-8E79-7F6E7E57716E}" dt="2024-01-08T17:35:13.163" v="3"/>
          <ac:spMkLst>
            <pc:docMk/>
            <pc:sldMk cId="1394226505" sldId="289"/>
            <ac:spMk id="8" creationId="{FA17A6CC-8AF5-3287-9F19-0C9EC71494A4}"/>
          </ac:spMkLst>
        </pc:spChg>
        <pc:picChg chg="add del mod ord">
          <ac:chgData name="[Student] Nawaf Alarifi" userId="S::nawaf.alarifi.940@cranfield.ac.uk::dc36cc76-1bb7-4aa7-aeb4-7c8b29860064" providerId="AD" clId="Web-{997199EB-2D1C-4AD0-8E79-7F6E7E57716E}" dt="2024-01-08T17:34:32.957" v="2"/>
          <ac:picMkLst>
            <pc:docMk/>
            <pc:sldMk cId="1394226505" sldId="289"/>
            <ac:picMk id="5" creationId="{5BB5DA8D-E516-CC69-F4CD-F9953109F96D}"/>
          </ac:picMkLst>
        </pc:picChg>
        <pc:picChg chg="del">
          <ac:chgData name="[Student] Nawaf Alarifi" userId="S::nawaf.alarifi.940@cranfield.ac.uk::dc36cc76-1bb7-4aa7-aeb4-7c8b29860064" providerId="AD" clId="Web-{997199EB-2D1C-4AD0-8E79-7F6E7E57716E}" dt="2024-01-08T17:34:25.769" v="0"/>
          <ac:picMkLst>
            <pc:docMk/>
            <pc:sldMk cId="1394226505" sldId="289"/>
            <ac:picMk id="6" creationId="{E00B19F3-BB95-2BA2-4F53-68756783B177}"/>
          </ac:picMkLst>
        </pc:picChg>
        <pc:picChg chg="add mod ord">
          <ac:chgData name="[Student] Nawaf Alarifi" userId="S::nawaf.alarifi.940@cranfield.ac.uk::dc36cc76-1bb7-4aa7-aeb4-7c8b29860064" providerId="AD" clId="Web-{997199EB-2D1C-4AD0-8E79-7F6E7E57716E}" dt="2024-01-08T17:36:12.386" v="23" actId="14100"/>
          <ac:picMkLst>
            <pc:docMk/>
            <pc:sldMk cId="1394226505" sldId="289"/>
            <ac:picMk id="9" creationId="{3CA88A43-5C88-1071-3347-EBFB5653F245}"/>
          </ac:picMkLst>
        </pc:picChg>
      </pc:sldChg>
    </pc:docChg>
  </pc:docChgLst>
  <pc:docChgLst>
    <pc:chgData name="[Student] Patryk Chruśniak" userId="S::patryk.chrusniak.980@cranfield.ac.uk::68c55256-257b-4d3a-a4a2-a90fa5661072" providerId="AD" clId="Web-{6466DB36-D587-4A55-21FC-03B5B7ACC516}"/>
    <pc:docChg chg="modSld">
      <pc:chgData name="[Student] Patryk Chruśniak" userId="S::patryk.chrusniak.980@cranfield.ac.uk::68c55256-257b-4d3a-a4a2-a90fa5661072" providerId="AD" clId="Web-{6466DB36-D587-4A55-21FC-03B5B7ACC516}" dt="2024-01-11T22:05:28.446" v="32" actId="1076"/>
      <pc:docMkLst>
        <pc:docMk/>
      </pc:docMkLst>
      <pc:sldChg chg="addSp delSp modSp">
        <pc:chgData name="[Student] Patryk Chruśniak" userId="S::patryk.chrusniak.980@cranfield.ac.uk::68c55256-257b-4d3a-a4a2-a90fa5661072" providerId="AD" clId="Web-{6466DB36-D587-4A55-21FC-03B5B7ACC516}" dt="2024-01-11T22:05:28.446" v="32" actId="1076"/>
        <pc:sldMkLst>
          <pc:docMk/>
          <pc:sldMk cId="4197810343" sldId="292"/>
        </pc:sldMkLst>
        <pc:spChg chg="add mod">
          <ac:chgData name="[Student] Patryk Chruśniak" userId="S::patryk.chrusniak.980@cranfield.ac.uk::68c55256-257b-4d3a-a4a2-a90fa5661072" providerId="AD" clId="Web-{6466DB36-D587-4A55-21FC-03B5B7ACC516}" dt="2024-01-11T21:58:31.279" v="29" actId="1076"/>
          <ac:spMkLst>
            <pc:docMk/>
            <pc:sldMk cId="4197810343" sldId="292"/>
            <ac:spMk id="7" creationId="{94F1A0C8-5EEB-CB9F-8A5F-10E6DC6AC194}"/>
          </ac:spMkLst>
        </pc:spChg>
        <pc:picChg chg="add del mod">
          <ac:chgData name="[Student] Patryk Chruśniak" userId="S::patryk.chrusniak.980@cranfield.ac.uk::68c55256-257b-4d3a-a4a2-a90fa5661072" providerId="AD" clId="Web-{6466DB36-D587-4A55-21FC-03B5B7ACC516}" dt="2024-01-11T22:05:20.899" v="30"/>
          <ac:picMkLst>
            <pc:docMk/>
            <pc:sldMk cId="4197810343" sldId="292"/>
            <ac:picMk id="5" creationId="{824E3D07-F59E-F4F7-894C-99A97DA9AE16}"/>
          </ac:picMkLst>
        </pc:picChg>
        <pc:picChg chg="del">
          <ac:chgData name="[Student] Patryk Chruśniak" userId="S::patryk.chrusniak.980@cranfield.ac.uk::68c55256-257b-4d3a-a4a2-a90fa5661072" providerId="AD" clId="Web-{6466DB36-D587-4A55-21FC-03B5B7ACC516}" dt="2024-01-11T20:39:10.036" v="0"/>
          <ac:picMkLst>
            <pc:docMk/>
            <pc:sldMk cId="4197810343" sldId="292"/>
            <ac:picMk id="5" creationId="{A9D3A314-AFFA-5349-F8FF-50DBB66FF35E}"/>
          </ac:picMkLst>
        </pc:picChg>
        <pc:picChg chg="add mod">
          <ac:chgData name="[Student] Patryk Chruśniak" userId="S::patryk.chrusniak.980@cranfield.ac.uk::68c55256-257b-4d3a-a4a2-a90fa5661072" providerId="AD" clId="Web-{6466DB36-D587-4A55-21FC-03B5B7ACC516}" dt="2024-01-11T21:56:42.105" v="11" actId="14100"/>
          <ac:picMkLst>
            <pc:docMk/>
            <pc:sldMk cId="4197810343" sldId="292"/>
            <ac:picMk id="6" creationId="{FB7411A4-F224-DCAF-9DE9-6283680E48B5}"/>
          </ac:picMkLst>
        </pc:picChg>
        <pc:picChg chg="add mod">
          <ac:chgData name="[Student] Patryk Chruśniak" userId="S::patryk.chrusniak.980@cranfield.ac.uk::68c55256-257b-4d3a-a4a2-a90fa5661072" providerId="AD" clId="Web-{6466DB36-D587-4A55-21FC-03B5B7ACC516}" dt="2024-01-11T22:05:28.446" v="32" actId="1076"/>
          <ac:picMkLst>
            <pc:docMk/>
            <pc:sldMk cId="4197810343" sldId="292"/>
            <ac:picMk id="8" creationId="{CB01C4C5-D9A8-03DB-A5F7-6F0B62A9A06F}"/>
          </ac:picMkLst>
        </pc:picChg>
      </pc:sldChg>
    </pc:docChg>
  </pc:docChgLst>
  <pc:docChgLst>
    <pc:chgData name="[Student] Nicolas Lucotte" userId="1ee4f0a2-a1f7-47a9-b7bd-463c78a3985c" providerId="ADAL" clId="{3FBCF444-4795-4CD4-A8D7-3A6382DED4C6}"/>
    <pc:docChg chg="undo custSel addSld delSld modSld">
      <pc:chgData name="[Student] Nicolas Lucotte" userId="1ee4f0a2-a1f7-47a9-b7bd-463c78a3985c" providerId="ADAL" clId="{3FBCF444-4795-4CD4-A8D7-3A6382DED4C6}" dt="2024-01-15T11:21:47.132" v="316" actId="47"/>
      <pc:docMkLst>
        <pc:docMk/>
      </pc:docMkLst>
      <pc:sldChg chg="addSp delSp modSp del mod setBg">
        <pc:chgData name="[Student] Nicolas Lucotte" userId="1ee4f0a2-a1f7-47a9-b7bd-463c78a3985c" providerId="ADAL" clId="{3FBCF444-4795-4CD4-A8D7-3A6382DED4C6}" dt="2024-01-11T23:24:12.142" v="288" actId="47"/>
        <pc:sldMkLst>
          <pc:docMk/>
          <pc:sldMk cId="1505554351" sldId="286"/>
        </pc:sldMkLst>
        <pc:spChg chg="mod">
          <ac:chgData name="[Student] Nicolas Lucotte" userId="1ee4f0a2-a1f7-47a9-b7bd-463c78a3985c" providerId="ADAL" clId="{3FBCF444-4795-4CD4-A8D7-3A6382DED4C6}" dt="2024-01-11T22:05:40.302" v="283" actId="26606"/>
          <ac:spMkLst>
            <pc:docMk/>
            <pc:sldMk cId="1505554351" sldId="286"/>
            <ac:spMk id="2" creationId="{BF0D0334-321B-E72A-315C-524583CD0F8D}"/>
          </ac:spMkLst>
        </pc:spChg>
        <pc:spChg chg="del">
          <ac:chgData name="[Student] Nicolas Lucotte" userId="1ee4f0a2-a1f7-47a9-b7bd-463c78a3985c" providerId="ADAL" clId="{3FBCF444-4795-4CD4-A8D7-3A6382DED4C6}" dt="2024-01-11T16:30:18.351" v="0" actId="22"/>
          <ac:spMkLst>
            <pc:docMk/>
            <pc:sldMk cId="1505554351" sldId="286"/>
            <ac:spMk id="3" creationId="{366A116C-24D4-7FD7-9191-7C94705ABD55}"/>
          </ac:spMkLst>
        </pc:spChg>
        <pc:spChg chg="mod ord">
          <ac:chgData name="[Student] Nicolas Lucotte" userId="1ee4f0a2-a1f7-47a9-b7bd-463c78a3985c" providerId="ADAL" clId="{3FBCF444-4795-4CD4-A8D7-3A6382DED4C6}" dt="2024-01-11T22:05:40.302" v="283" actId="26606"/>
          <ac:spMkLst>
            <pc:docMk/>
            <pc:sldMk cId="1505554351" sldId="286"/>
            <ac:spMk id="4" creationId="{326F8B59-4549-0419-E0F9-6EC73444219B}"/>
          </ac:spMkLst>
        </pc:spChg>
        <pc:spChg chg="add mod">
          <ac:chgData name="[Student] Nicolas Lucotte" userId="1ee4f0a2-a1f7-47a9-b7bd-463c78a3985c" providerId="ADAL" clId="{3FBCF444-4795-4CD4-A8D7-3A6382DED4C6}" dt="2024-01-11T22:05:40.302" v="283" actId="26606"/>
          <ac:spMkLst>
            <pc:docMk/>
            <pc:sldMk cId="1505554351" sldId="286"/>
            <ac:spMk id="10" creationId="{EBB96CE5-5EEB-0325-C6ED-248BD0ADB424}"/>
          </ac:spMkLst>
        </pc:spChg>
        <pc:spChg chg="add del">
          <ac:chgData name="[Student] Nicolas Lucotte" userId="1ee4f0a2-a1f7-47a9-b7bd-463c78a3985c" providerId="ADAL" clId="{3FBCF444-4795-4CD4-A8D7-3A6382DED4C6}" dt="2024-01-11T22:05:40.302" v="283" actId="26606"/>
          <ac:spMkLst>
            <pc:docMk/>
            <pc:sldMk cId="1505554351" sldId="286"/>
            <ac:spMk id="13" creationId="{F13C74B1-5B17-4795-BED0-7140497B445A}"/>
          </ac:spMkLst>
        </pc:spChg>
        <pc:spChg chg="add del">
          <ac:chgData name="[Student] Nicolas Lucotte" userId="1ee4f0a2-a1f7-47a9-b7bd-463c78a3985c" providerId="ADAL" clId="{3FBCF444-4795-4CD4-A8D7-3A6382DED4C6}" dt="2024-01-11T22:05:40.302" v="283" actId="26606"/>
          <ac:spMkLst>
            <pc:docMk/>
            <pc:sldMk cId="1505554351" sldId="286"/>
            <ac:spMk id="15" creationId="{D4974D33-8DC5-464E-8C6D-BE58F0669C17}"/>
          </ac:spMkLst>
        </pc:spChg>
        <pc:spChg chg="add">
          <ac:chgData name="[Student] Nicolas Lucotte" userId="1ee4f0a2-a1f7-47a9-b7bd-463c78a3985c" providerId="ADAL" clId="{3FBCF444-4795-4CD4-A8D7-3A6382DED4C6}" dt="2024-01-11T22:05:40.302" v="283" actId="26606"/>
          <ac:spMkLst>
            <pc:docMk/>
            <pc:sldMk cId="1505554351" sldId="286"/>
            <ac:spMk id="20" creationId="{2B97F24A-32CE-4C1C-A50D-3016B394DCFB}"/>
          </ac:spMkLst>
        </pc:spChg>
        <pc:spChg chg="add">
          <ac:chgData name="[Student] Nicolas Lucotte" userId="1ee4f0a2-a1f7-47a9-b7bd-463c78a3985c" providerId="ADAL" clId="{3FBCF444-4795-4CD4-A8D7-3A6382DED4C6}" dt="2024-01-11T22:05:40.302" v="283" actId="26606"/>
          <ac:spMkLst>
            <pc:docMk/>
            <pc:sldMk cId="1505554351" sldId="286"/>
            <ac:spMk id="22" creationId="{CD8B4F24-440B-49E9-B85D-733523DC064B}"/>
          </ac:spMkLst>
        </pc:spChg>
        <pc:picChg chg="add del mod ord">
          <ac:chgData name="[Student] Nicolas Lucotte" userId="1ee4f0a2-a1f7-47a9-b7bd-463c78a3985c" providerId="ADAL" clId="{3FBCF444-4795-4CD4-A8D7-3A6382DED4C6}" dt="2024-01-11T22:05:31.057" v="280" actId="478"/>
          <ac:picMkLst>
            <pc:docMk/>
            <pc:sldMk cId="1505554351" sldId="286"/>
            <ac:picMk id="6" creationId="{72D7BA7A-B2BF-4AE1-1A02-9B231DF50643}"/>
          </ac:picMkLst>
        </pc:picChg>
        <pc:picChg chg="add mod">
          <ac:chgData name="[Student] Nicolas Lucotte" userId="1ee4f0a2-a1f7-47a9-b7bd-463c78a3985c" providerId="ADAL" clId="{3FBCF444-4795-4CD4-A8D7-3A6382DED4C6}" dt="2024-01-11T22:05:40.302" v="283" actId="26606"/>
          <ac:picMkLst>
            <pc:docMk/>
            <pc:sldMk cId="1505554351" sldId="286"/>
            <ac:picMk id="8" creationId="{F257BE74-7ABF-031A-6882-FD7D40FD4488}"/>
          </ac:picMkLst>
        </pc:picChg>
      </pc:sldChg>
      <pc:sldChg chg="addSp delSp modSp new del mod setBg">
        <pc:chgData name="[Student] Nicolas Lucotte" userId="1ee4f0a2-a1f7-47a9-b7bd-463c78a3985c" providerId="ADAL" clId="{3FBCF444-4795-4CD4-A8D7-3A6382DED4C6}" dt="2024-01-11T23:24:13.858" v="289" actId="47"/>
        <pc:sldMkLst>
          <pc:docMk/>
          <pc:sldMk cId="3316281426" sldId="309"/>
        </pc:sldMkLst>
        <pc:spChg chg="mod">
          <ac:chgData name="[Student] Nicolas Lucotte" userId="1ee4f0a2-a1f7-47a9-b7bd-463c78a3985c" providerId="ADAL" clId="{3FBCF444-4795-4CD4-A8D7-3A6382DED4C6}" dt="2024-01-11T16:55:17.732" v="87" actId="20577"/>
          <ac:spMkLst>
            <pc:docMk/>
            <pc:sldMk cId="3316281426" sldId="309"/>
            <ac:spMk id="2" creationId="{BC70B205-DE40-C3B0-3356-18E84FC3930B}"/>
          </ac:spMkLst>
        </pc:spChg>
        <pc:spChg chg="del">
          <ac:chgData name="[Student] Nicolas Lucotte" userId="1ee4f0a2-a1f7-47a9-b7bd-463c78a3985c" providerId="ADAL" clId="{3FBCF444-4795-4CD4-A8D7-3A6382DED4C6}" dt="2024-01-11T16:54:03.876" v="35"/>
          <ac:spMkLst>
            <pc:docMk/>
            <pc:sldMk cId="3316281426" sldId="309"/>
            <ac:spMk id="3" creationId="{7522883B-6FF6-01CC-A9DE-37A5022DEB32}"/>
          </ac:spMkLst>
        </pc:spChg>
        <pc:spChg chg="mod">
          <ac:chgData name="[Student] Nicolas Lucotte" userId="1ee4f0a2-a1f7-47a9-b7bd-463c78a3985c" providerId="ADAL" clId="{3FBCF444-4795-4CD4-A8D7-3A6382DED4C6}" dt="2024-01-11T16:54:42.588" v="42" actId="26606"/>
          <ac:spMkLst>
            <pc:docMk/>
            <pc:sldMk cId="3316281426" sldId="309"/>
            <ac:spMk id="4" creationId="{7529DCF8-E54E-FF34-0DB4-6AF35B972809}"/>
          </ac:spMkLst>
        </pc:spChg>
        <pc:spChg chg="add">
          <ac:chgData name="[Student] Nicolas Lucotte" userId="1ee4f0a2-a1f7-47a9-b7bd-463c78a3985c" providerId="ADAL" clId="{3FBCF444-4795-4CD4-A8D7-3A6382DED4C6}" dt="2024-01-11T16:54:42.588" v="42" actId="26606"/>
          <ac:spMkLst>
            <pc:docMk/>
            <pc:sldMk cId="3316281426" sldId="309"/>
            <ac:spMk id="10" creationId="{963038BC-9FCB-466B-8EE5-7B0DC8F25C95}"/>
          </ac:spMkLst>
        </pc:spChg>
        <pc:spChg chg="add">
          <ac:chgData name="[Student] Nicolas Lucotte" userId="1ee4f0a2-a1f7-47a9-b7bd-463c78a3985c" providerId="ADAL" clId="{3FBCF444-4795-4CD4-A8D7-3A6382DED4C6}" dt="2024-01-11T16:54:42.588" v="42" actId="26606"/>
          <ac:spMkLst>
            <pc:docMk/>
            <pc:sldMk cId="3316281426" sldId="309"/>
            <ac:spMk id="12" creationId="{058F4797-C77D-4821-B8FF-057D7524C62D}"/>
          </ac:spMkLst>
        </pc:spChg>
        <pc:spChg chg="add">
          <ac:chgData name="[Student] Nicolas Lucotte" userId="1ee4f0a2-a1f7-47a9-b7bd-463c78a3985c" providerId="ADAL" clId="{3FBCF444-4795-4CD4-A8D7-3A6382DED4C6}" dt="2024-01-11T16:54:42.588" v="42" actId="26606"/>
          <ac:spMkLst>
            <pc:docMk/>
            <pc:sldMk cId="3316281426" sldId="309"/>
            <ac:spMk id="14" creationId="{290CB3DB-B42E-47BF-A595-527CB329A21A}"/>
          </ac:spMkLst>
        </pc:spChg>
        <pc:graphicFrameChg chg="add mod ord modGraphic">
          <ac:chgData name="[Student] Nicolas Lucotte" userId="1ee4f0a2-a1f7-47a9-b7bd-463c78a3985c" providerId="ADAL" clId="{3FBCF444-4795-4CD4-A8D7-3A6382DED4C6}" dt="2024-01-11T16:54:42.588" v="42" actId="26606"/>
          <ac:graphicFrameMkLst>
            <pc:docMk/>
            <pc:sldMk cId="3316281426" sldId="309"/>
            <ac:graphicFrameMk id="5" creationId="{A1E7264F-8284-7181-3651-60AB91C4B0E4}"/>
          </ac:graphicFrameMkLst>
        </pc:graphicFrameChg>
      </pc:sldChg>
      <pc:sldChg chg="addSp delSp modSp new del mod setBg delDesignElem chgLayout">
        <pc:chgData name="[Student] Nicolas Lucotte" userId="1ee4f0a2-a1f7-47a9-b7bd-463c78a3985c" providerId="ADAL" clId="{3FBCF444-4795-4CD4-A8D7-3A6382DED4C6}" dt="2024-01-11T18:31:12.179" v="130" actId="47"/>
        <pc:sldMkLst>
          <pc:docMk/>
          <pc:sldMk cId="3403372629" sldId="310"/>
        </pc:sldMkLst>
        <pc:spChg chg="mod ord">
          <ac:chgData name="[Student] Nicolas Lucotte" userId="1ee4f0a2-a1f7-47a9-b7bd-463c78a3985c" providerId="ADAL" clId="{3FBCF444-4795-4CD4-A8D7-3A6382DED4C6}" dt="2024-01-11T18:30:43.776" v="126" actId="6264"/>
          <ac:spMkLst>
            <pc:docMk/>
            <pc:sldMk cId="3403372629" sldId="310"/>
            <ac:spMk id="2" creationId="{9B058F6B-97FA-9B3F-24A6-9AE70EB677D6}"/>
          </ac:spMkLst>
        </pc:spChg>
        <pc:spChg chg="del">
          <ac:chgData name="[Student] Nicolas Lucotte" userId="1ee4f0a2-a1f7-47a9-b7bd-463c78a3985c" providerId="ADAL" clId="{3FBCF444-4795-4CD4-A8D7-3A6382DED4C6}" dt="2024-01-11T17:46:32.884" v="89"/>
          <ac:spMkLst>
            <pc:docMk/>
            <pc:sldMk cId="3403372629" sldId="310"/>
            <ac:spMk id="3" creationId="{2CE805B6-84D7-8EEB-BCA6-2E920E4470E0}"/>
          </ac:spMkLst>
        </pc:spChg>
        <pc:spChg chg="mod ord">
          <ac:chgData name="[Student] Nicolas Lucotte" userId="1ee4f0a2-a1f7-47a9-b7bd-463c78a3985c" providerId="ADAL" clId="{3FBCF444-4795-4CD4-A8D7-3A6382DED4C6}" dt="2024-01-11T18:30:43.776" v="126" actId="6264"/>
          <ac:spMkLst>
            <pc:docMk/>
            <pc:sldMk cId="3403372629" sldId="310"/>
            <ac:spMk id="4" creationId="{0D7463A4-FB6F-134F-0184-CFF77422A5A1}"/>
          </ac:spMkLst>
        </pc:spChg>
        <pc:spChg chg="add del">
          <ac:chgData name="[Student] Nicolas Lucotte" userId="1ee4f0a2-a1f7-47a9-b7bd-463c78a3985c" providerId="ADAL" clId="{3FBCF444-4795-4CD4-A8D7-3A6382DED4C6}" dt="2024-01-11T17:46:47.696" v="91" actId="26606"/>
          <ac:spMkLst>
            <pc:docMk/>
            <pc:sldMk cId="3403372629" sldId="310"/>
            <ac:spMk id="14" creationId="{BACC6370-2D7E-4714-9D71-7542949D7D5D}"/>
          </ac:spMkLst>
        </pc:spChg>
        <pc:spChg chg="add del mod">
          <ac:chgData name="[Student] Nicolas Lucotte" userId="1ee4f0a2-a1f7-47a9-b7bd-463c78a3985c" providerId="ADAL" clId="{3FBCF444-4795-4CD4-A8D7-3A6382DED4C6}" dt="2024-01-11T18:30:43.776" v="126" actId="6264"/>
          <ac:spMkLst>
            <pc:docMk/>
            <pc:sldMk cId="3403372629" sldId="310"/>
            <ac:spMk id="15" creationId="{0FA54A3F-FD53-73D4-0088-72063DAC35AC}"/>
          </ac:spMkLst>
        </pc:spChg>
        <pc:spChg chg="add del">
          <ac:chgData name="[Student] Nicolas Lucotte" userId="1ee4f0a2-a1f7-47a9-b7bd-463c78a3985c" providerId="ADAL" clId="{3FBCF444-4795-4CD4-A8D7-3A6382DED4C6}" dt="2024-01-11T17:46:47.696" v="91" actId="26606"/>
          <ac:spMkLst>
            <pc:docMk/>
            <pc:sldMk cId="3403372629" sldId="310"/>
            <ac:spMk id="16" creationId="{F68B3F68-107C-434F-AA38-110D5EA91B85}"/>
          </ac:spMkLst>
        </pc:spChg>
        <pc:spChg chg="add del mod">
          <ac:chgData name="[Student] Nicolas Lucotte" userId="1ee4f0a2-a1f7-47a9-b7bd-463c78a3985c" providerId="ADAL" clId="{3FBCF444-4795-4CD4-A8D7-3A6382DED4C6}" dt="2024-01-11T18:30:43.776" v="126" actId="6264"/>
          <ac:spMkLst>
            <pc:docMk/>
            <pc:sldMk cId="3403372629" sldId="310"/>
            <ac:spMk id="17" creationId="{C7CCB321-3426-F217-F521-AA2CBC6CD56D}"/>
          </ac:spMkLst>
        </pc:spChg>
        <pc:spChg chg="add del">
          <ac:chgData name="[Student] Nicolas Lucotte" userId="1ee4f0a2-a1f7-47a9-b7bd-463c78a3985c" providerId="ADAL" clId="{3FBCF444-4795-4CD4-A8D7-3A6382DED4C6}" dt="2024-01-11T17:46:47.696" v="91" actId="26606"/>
          <ac:spMkLst>
            <pc:docMk/>
            <pc:sldMk cId="3403372629" sldId="310"/>
            <ac:spMk id="18" creationId="{AAD0DBB9-1A4B-4391-81D4-CB19F9AB918A}"/>
          </ac:spMkLst>
        </pc:spChg>
        <pc:spChg chg="add del mod">
          <ac:chgData name="[Student] Nicolas Lucotte" userId="1ee4f0a2-a1f7-47a9-b7bd-463c78a3985c" providerId="ADAL" clId="{3FBCF444-4795-4CD4-A8D7-3A6382DED4C6}" dt="2024-01-11T18:30:43.776" v="126" actId="6264"/>
          <ac:spMkLst>
            <pc:docMk/>
            <pc:sldMk cId="3403372629" sldId="310"/>
            <ac:spMk id="19" creationId="{9998851F-72B5-70B2-EE49-B85266E92896}"/>
          </ac:spMkLst>
        </pc:spChg>
        <pc:spChg chg="add del">
          <ac:chgData name="[Student] Nicolas Lucotte" userId="1ee4f0a2-a1f7-47a9-b7bd-463c78a3985c" providerId="ADAL" clId="{3FBCF444-4795-4CD4-A8D7-3A6382DED4C6}" dt="2024-01-11T17:46:47.696" v="91" actId="26606"/>
          <ac:spMkLst>
            <pc:docMk/>
            <pc:sldMk cId="3403372629" sldId="310"/>
            <ac:spMk id="20" creationId="{063BBA22-50EA-4C4D-BE05-F1CE4E63AA56}"/>
          </ac:spMkLst>
        </pc:spChg>
        <pc:spChg chg="add del">
          <ac:chgData name="[Student] Nicolas Lucotte" userId="1ee4f0a2-a1f7-47a9-b7bd-463c78a3985c" providerId="ADAL" clId="{3FBCF444-4795-4CD4-A8D7-3A6382DED4C6}" dt="2024-01-11T17:46:51.473" v="93" actId="26606"/>
          <ac:spMkLst>
            <pc:docMk/>
            <pc:sldMk cId="3403372629" sldId="310"/>
            <ac:spMk id="22" creationId="{53B021B3-DE93-4AB7-8A18-CF5F1CED88B8}"/>
          </ac:spMkLst>
        </pc:spChg>
        <pc:spChg chg="add del">
          <ac:chgData name="[Student] Nicolas Lucotte" userId="1ee4f0a2-a1f7-47a9-b7bd-463c78a3985c" providerId="ADAL" clId="{3FBCF444-4795-4CD4-A8D7-3A6382DED4C6}" dt="2024-01-11T17:46:51.473" v="93" actId="26606"/>
          <ac:spMkLst>
            <pc:docMk/>
            <pc:sldMk cId="3403372629" sldId="310"/>
            <ac:spMk id="23" creationId="{52D502E5-F6B4-4D58-B4AE-FC466FF15EE8}"/>
          </ac:spMkLst>
        </pc:spChg>
        <pc:spChg chg="add del">
          <ac:chgData name="[Student] Nicolas Lucotte" userId="1ee4f0a2-a1f7-47a9-b7bd-463c78a3985c" providerId="ADAL" clId="{3FBCF444-4795-4CD4-A8D7-3A6382DED4C6}" dt="2024-01-11T17:46:51.473" v="93" actId="26606"/>
          <ac:spMkLst>
            <pc:docMk/>
            <pc:sldMk cId="3403372629" sldId="310"/>
            <ac:spMk id="24" creationId="{9DECDBF4-02B6-4BB4-B65B-B8107AD6A9E8}"/>
          </ac:spMkLst>
        </pc:spChg>
        <pc:spChg chg="add del">
          <ac:chgData name="[Student] Nicolas Lucotte" userId="1ee4f0a2-a1f7-47a9-b7bd-463c78a3985c" providerId="ADAL" clId="{3FBCF444-4795-4CD4-A8D7-3A6382DED4C6}" dt="2024-01-11T18:30:43.776" v="126" actId="6264"/>
          <ac:spMkLst>
            <pc:docMk/>
            <pc:sldMk cId="3403372629" sldId="310"/>
            <ac:spMk id="26" creationId="{BACC6370-2D7E-4714-9D71-7542949D7D5D}"/>
          </ac:spMkLst>
        </pc:spChg>
        <pc:spChg chg="add del">
          <ac:chgData name="[Student] Nicolas Lucotte" userId="1ee4f0a2-a1f7-47a9-b7bd-463c78a3985c" providerId="ADAL" clId="{3FBCF444-4795-4CD4-A8D7-3A6382DED4C6}" dt="2024-01-11T18:30:43.776" v="126" actId="6264"/>
          <ac:spMkLst>
            <pc:docMk/>
            <pc:sldMk cId="3403372629" sldId="310"/>
            <ac:spMk id="27" creationId="{F68B3F68-107C-434F-AA38-110D5EA91B85}"/>
          </ac:spMkLst>
        </pc:spChg>
        <pc:spChg chg="add del">
          <ac:chgData name="[Student] Nicolas Lucotte" userId="1ee4f0a2-a1f7-47a9-b7bd-463c78a3985c" providerId="ADAL" clId="{3FBCF444-4795-4CD4-A8D7-3A6382DED4C6}" dt="2024-01-11T18:30:43.776" v="126" actId="6264"/>
          <ac:spMkLst>
            <pc:docMk/>
            <pc:sldMk cId="3403372629" sldId="310"/>
            <ac:spMk id="28" creationId="{AAD0DBB9-1A4B-4391-81D4-CB19F9AB918A}"/>
          </ac:spMkLst>
        </pc:spChg>
        <pc:spChg chg="add del">
          <ac:chgData name="[Student] Nicolas Lucotte" userId="1ee4f0a2-a1f7-47a9-b7bd-463c78a3985c" providerId="ADAL" clId="{3FBCF444-4795-4CD4-A8D7-3A6382DED4C6}" dt="2024-01-11T18:30:43.776" v="126" actId="6264"/>
          <ac:spMkLst>
            <pc:docMk/>
            <pc:sldMk cId="3403372629" sldId="310"/>
            <ac:spMk id="29" creationId="{063BBA22-50EA-4C4D-BE05-F1CE4E63AA56}"/>
          </ac:spMkLst>
        </pc:spChg>
        <pc:graphicFrameChg chg="add mod ord modGraphic">
          <ac:chgData name="[Student] Nicolas Lucotte" userId="1ee4f0a2-a1f7-47a9-b7bd-463c78a3985c" providerId="ADAL" clId="{3FBCF444-4795-4CD4-A8D7-3A6382DED4C6}" dt="2024-01-11T18:31:08.326" v="129" actId="6549"/>
          <ac:graphicFrameMkLst>
            <pc:docMk/>
            <pc:sldMk cId="3403372629" sldId="310"/>
            <ac:graphicFrameMk id="5" creationId="{41222311-B41A-E0E0-793F-16FDA814B52C}"/>
          </ac:graphicFrameMkLst>
        </pc:graphicFrameChg>
        <pc:graphicFrameChg chg="add">
          <ac:chgData name="[Student] Nicolas Lucotte" userId="1ee4f0a2-a1f7-47a9-b7bd-463c78a3985c" providerId="ADAL" clId="{3FBCF444-4795-4CD4-A8D7-3A6382DED4C6}" dt="2024-01-11T18:30:53.626" v="127" actId="3680"/>
          <ac:graphicFrameMkLst>
            <pc:docMk/>
            <pc:sldMk cId="3403372629" sldId="310"/>
            <ac:graphicFrameMk id="21" creationId="{9CCAB4F7-C054-309F-9DDD-AD8C26B07480}"/>
          </ac:graphicFrameMkLst>
        </pc:graphicFrameChg>
        <pc:picChg chg="add mod">
          <ac:chgData name="[Student] Nicolas Lucotte" userId="1ee4f0a2-a1f7-47a9-b7bd-463c78a3985c" providerId="ADAL" clId="{3FBCF444-4795-4CD4-A8D7-3A6382DED4C6}" dt="2024-01-11T17:46:32.884" v="89"/>
          <ac:picMkLst>
            <pc:docMk/>
            <pc:sldMk cId="3403372629" sldId="310"/>
            <ac:picMk id="6" creationId="{28EDE4EA-CE8C-FF33-62E6-09EA80ADBFA7}"/>
          </ac:picMkLst>
        </pc:picChg>
        <pc:picChg chg="add mod">
          <ac:chgData name="[Student] Nicolas Lucotte" userId="1ee4f0a2-a1f7-47a9-b7bd-463c78a3985c" providerId="ADAL" clId="{3FBCF444-4795-4CD4-A8D7-3A6382DED4C6}" dt="2024-01-11T17:46:32.884" v="89"/>
          <ac:picMkLst>
            <pc:docMk/>
            <pc:sldMk cId="3403372629" sldId="310"/>
            <ac:picMk id="7" creationId="{E1712FBA-9BD4-5986-25DC-CC696065CB97}"/>
          </ac:picMkLst>
        </pc:picChg>
        <pc:picChg chg="add mod">
          <ac:chgData name="[Student] Nicolas Lucotte" userId="1ee4f0a2-a1f7-47a9-b7bd-463c78a3985c" providerId="ADAL" clId="{3FBCF444-4795-4CD4-A8D7-3A6382DED4C6}" dt="2024-01-11T17:46:32.884" v="89"/>
          <ac:picMkLst>
            <pc:docMk/>
            <pc:sldMk cId="3403372629" sldId="310"/>
            <ac:picMk id="8" creationId="{9BF2D7B1-2BD4-B47C-9FB4-CACBC73A3C60}"/>
          </ac:picMkLst>
        </pc:picChg>
        <pc:picChg chg="add mod">
          <ac:chgData name="[Student] Nicolas Lucotte" userId="1ee4f0a2-a1f7-47a9-b7bd-463c78a3985c" providerId="ADAL" clId="{3FBCF444-4795-4CD4-A8D7-3A6382DED4C6}" dt="2024-01-11T17:46:32.884" v="89"/>
          <ac:picMkLst>
            <pc:docMk/>
            <pc:sldMk cId="3403372629" sldId="310"/>
            <ac:picMk id="9" creationId="{1A6638B4-A64A-5FDC-C6E9-DCB36A834D69}"/>
          </ac:picMkLst>
        </pc:picChg>
        <pc:picChg chg="add mod">
          <ac:chgData name="[Student] Nicolas Lucotte" userId="1ee4f0a2-a1f7-47a9-b7bd-463c78a3985c" providerId="ADAL" clId="{3FBCF444-4795-4CD4-A8D7-3A6382DED4C6}" dt="2024-01-11T17:47:36.740" v="116" actId="1076"/>
          <ac:picMkLst>
            <pc:docMk/>
            <pc:sldMk cId="3403372629" sldId="310"/>
            <ac:picMk id="10" creationId="{28EDE4EA-CE8C-FF33-62E6-09EA80ADBFA7}"/>
          </ac:picMkLst>
        </pc:picChg>
        <pc:picChg chg="add mod">
          <ac:chgData name="[Student] Nicolas Lucotte" userId="1ee4f0a2-a1f7-47a9-b7bd-463c78a3985c" providerId="ADAL" clId="{3FBCF444-4795-4CD4-A8D7-3A6382DED4C6}" dt="2024-01-11T18:26:51.208" v="124" actId="1076"/>
          <ac:picMkLst>
            <pc:docMk/>
            <pc:sldMk cId="3403372629" sldId="310"/>
            <ac:picMk id="11" creationId="{E1712FBA-9BD4-5986-25DC-CC696065CB97}"/>
          </ac:picMkLst>
        </pc:picChg>
        <pc:picChg chg="add mod">
          <ac:chgData name="[Student] Nicolas Lucotte" userId="1ee4f0a2-a1f7-47a9-b7bd-463c78a3985c" providerId="ADAL" clId="{3FBCF444-4795-4CD4-A8D7-3A6382DED4C6}" dt="2024-01-11T18:26:49.249" v="123" actId="1076"/>
          <ac:picMkLst>
            <pc:docMk/>
            <pc:sldMk cId="3403372629" sldId="310"/>
            <ac:picMk id="12" creationId="{9BF2D7B1-2BD4-B47C-9FB4-CACBC73A3C60}"/>
          </ac:picMkLst>
        </pc:picChg>
        <pc:picChg chg="add mod">
          <ac:chgData name="[Student] Nicolas Lucotte" userId="1ee4f0a2-a1f7-47a9-b7bd-463c78a3985c" providerId="ADAL" clId="{3FBCF444-4795-4CD4-A8D7-3A6382DED4C6}" dt="2024-01-11T18:15:23.815" v="117" actId="1076"/>
          <ac:picMkLst>
            <pc:docMk/>
            <pc:sldMk cId="3403372629" sldId="310"/>
            <ac:picMk id="13" creationId="{1A6638B4-A64A-5FDC-C6E9-DCB36A834D69}"/>
          </ac:picMkLst>
        </pc:picChg>
      </pc:sldChg>
      <pc:sldChg chg="new">
        <pc:chgData name="[Student] Nicolas Lucotte" userId="1ee4f0a2-a1f7-47a9-b7bd-463c78a3985c" providerId="ADAL" clId="{3FBCF444-4795-4CD4-A8D7-3A6382DED4C6}" dt="2024-01-11T18:31:18.138" v="131" actId="680"/>
        <pc:sldMkLst>
          <pc:docMk/>
          <pc:sldMk cId="4281751445" sldId="313"/>
        </pc:sldMkLst>
      </pc:sldChg>
      <pc:sldChg chg="addSp delSp modSp new del mod setBg setClrOvrMap">
        <pc:chgData name="[Student] Nicolas Lucotte" userId="1ee4f0a2-a1f7-47a9-b7bd-463c78a3985c" providerId="ADAL" clId="{3FBCF444-4795-4CD4-A8D7-3A6382DED4C6}" dt="2024-01-11T23:24:08.898" v="287" actId="47"/>
        <pc:sldMkLst>
          <pc:docMk/>
          <pc:sldMk cId="1442896013" sldId="319"/>
        </pc:sldMkLst>
        <pc:spChg chg="mod">
          <ac:chgData name="[Student] Nicolas Lucotte" userId="1ee4f0a2-a1f7-47a9-b7bd-463c78a3985c" providerId="ADAL" clId="{3FBCF444-4795-4CD4-A8D7-3A6382DED4C6}" dt="2024-01-11T21:02:09.373" v="275" actId="26606"/>
          <ac:spMkLst>
            <pc:docMk/>
            <pc:sldMk cId="1442896013" sldId="319"/>
            <ac:spMk id="2" creationId="{A6CE44DD-F7C6-69D7-D74C-716187B758BD}"/>
          </ac:spMkLst>
        </pc:spChg>
        <pc:spChg chg="del mod">
          <ac:chgData name="[Student] Nicolas Lucotte" userId="1ee4f0a2-a1f7-47a9-b7bd-463c78a3985c" providerId="ADAL" clId="{3FBCF444-4795-4CD4-A8D7-3A6382DED4C6}" dt="2024-01-11T20:56:14.973" v="254" actId="26606"/>
          <ac:spMkLst>
            <pc:docMk/>
            <pc:sldMk cId="1442896013" sldId="319"/>
            <ac:spMk id="3" creationId="{28C058FB-CF4D-1B3F-E6F0-3C40F3F7117D}"/>
          </ac:spMkLst>
        </pc:spChg>
        <pc:spChg chg="mod">
          <ac:chgData name="[Student] Nicolas Lucotte" userId="1ee4f0a2-a1f7-47a9-b7bd-463c78a3985c" providerId="ADAL" clId="{3FBCF444-4795-4CD4-A8D7-3A6382DED4C6}" dt="2024-01-11T21:02:09.373" v="275" actId="26606"/>
          <ac:spMkLst>
            <pc:docMk/>
            <pc:sldMk cId="1442896013" sldId="319"/>
            <ac:spMk id="4" creationId="{290C7E02-E039-4E72-CB9F-9D3FF5EFF490}"/>
          </ac:spMkLst>
        </pc:spChg>
        <pc:spChg chg="add del">
          <ac:chgData name="[Student] Nicolas Lucotte" userId="1ee4f0a2-a1f7-47a9-b7bd-463c78a3985c" providerId="ADAL" clId="{3FBCF444-4795-4CD4-A8D7-3A6382DED4C6}" dt="2024-01-11T21:01:06.314" v="271" actId="26606"/>
          <ac:spMkLst>
            <pc:docMk/>
            <pc:sldMk cId="1442896013" sldId="319"/>
            <ac:spMk id="10" creationId="{BACC6370-2D7E-4714-9D71-7542949D7D5D}"/>
          </ac:spMkLst>
        </pc:spChg>
        <pc:spChg chg="add del">
          <ac:chgData name="[Student] Nicolas Lucotte" userId="1ee4f0a2-a1f7-47a9-b7bd-463c78a3985c" providerId="ADAL" clId="{3FBCF444-4795-4CD4-A8D7-3A6382DED4C6}" dt="2024-01-11T21:01:06.314" v="271" actId="26606"/>
          <ac:spMkLst>
            <pc:docMk/>
            <pc:sldMk cId="1442896013" sldId="319"/>
            <ac:spMk id="12" creationId="{F68B3F68-107C-434F-AA38-110D5EA91B85}"/>
          </ac:spMkLst>
        </pc:spChg>
        <pc:spChg chg="add del">
          <ac:chgData name="[Student] Nicolas Lucotte" userId="1ee4f0a2-a1f7-47a9-b7bd-463c78a3985c" providerId="ADAL" clId="{3FBCF444-4795-4CD4-A8D7-3A6382DED4C6}" dt="2024-01-11T21:01:06.314" v="271" actId="26606"/>
          <ac:spMkLst>
            <pc:docMk/>
            <pc:sldMk cId="1442896013" sldId="319"/>
            <ac:spMk id="14" creationId="{AAD0DBB9-1A4B-4391-81D4-CB19F9AB918A}"/>
          </ac:spMkLst>
        </pc:spChg>
        <pc:spChg chg="add del">
          <ac:chgData name="[Student] Nicolas Lucotte" userId="1ee4f0a2-a1f7-47a9-b7bd-463c78a3985c" providerId="ADAL" clId="{3FBCF444-4795-4CD4-A8D7-3A6382DED4C6}" dt="2024-01-11T21:01:06.314" v="271" actId="26606"/>
          <ac:spMkLst>
            <pc:docMk/>
            <pc:sldMk cId="1442896013" sldId="319"/>
            <ac:spMk id="16" creationId="{063BBA22-50EA-4C4D-BE05-F1CE4E63AA56}"/>
          </ac:spMkLst>
        </pc:spChg>
        <pc:spChg chg="add del">
          <ac:chgData name="[Student] Nicolas Lucotte" userId="1ee4f0a2-a1f7-47a9-b7bd-463c78a3985c" providerId="ADAL" clId="{3FBCF444-4795-4CD4-A8D7-3A6382DED4C6}" dt="2024-01-11T21:02:09.373" v="275" actId="26606"/>
          <ac:spMkLst>
            <pc:docMk/>
            <pc:sldMk cId="1442896013" sldId="319"/>
            <ac:spMk id="21" creationId="{BACC6370-2D7E-4714-9D71-7542949D7D5D}"/>
          </ac:spMkLst>
        </pc:spChg>
        <pc:spChg chg="add del">
          <ac:chgData name="[Student] Nicolas Lucotte" userId="1ee4f0a2-a1f7-47a9-b7bd-463c78a3985c" providerId="ADAL" clId="{3FBCF444-4795-4CD4-A8D7-3A6382DED4C6}" dt="2024-01-11T21:02:09.373" v="275" actId="26606"/>
          <ac:spMkLst>
            <pc:docMk/>
            <pc:sldMk cId="1442896013" sldId="319"/>
            <ac:spMk id="23" creationId="{F68B3F68-107C-434F-AA38-110D5EA91B85}"/>
          </ac:spMkLst>
        </pc:spChg>
        <pc:spChg chg="add del">
          <ac:chgData name="[Student] Nicolas Lucotte" userId="1ee4f0a2-a1f7-47a9-b7bd-463c78a3985c" providerId="ADAL" clId="{3FBCF444-4795-4CD4-A8D7-3A6382DED4C6}" dt="2024-01-11T21:02:09.373" v="275" actId="26606"/>
          <ac:spMkLst>
            <pc:docMk/>
            <pc:sldMk cId="1442896013" sldId="319"/>
            <ac:spMk id="25" creationId="{AAD0DBB9-1A4B-4391-81D4-CB19F9AB918A}"/>
          </ac:spMkLst>
        </pc:spChg>
        <pc:spChg chg="add del">
          <ac:chgData name="[Student] Nicolas Lucotte" userId="1ee4f0a2-a1f7-47a9-b7bd-463c78a3985c" providerId="ADAL" clId="{3FBCF444-4795-4CD4-A8D7-3A6382DED4C6}" dt="2024-01-11T21:02:09.373" v="275" actId="26606"/>
          <ac:spMkLst>
            <pc:docMk/>
            <pc:sldMk cId="1442896013" sldId="319"/>
            <ac:spMk id="27" creationId="{063BBA22-50EA-4C4D-BE05-F1CE4E63AA56}"/>
          </ac:spMkLst>
        </pc:spChg>
        <pc:graphicFrameChg chg="add mod modGraphic">
          <ac:chgData name="[Student] Nicolas Lucotte" userId="1ee4f0a2-a1f7-47a9-b7bd-463c78a3985c" providerId="ADAL" clId="{3FBCF444-4795-4CD4-A8D7-3A6382DED4C6}" dt="2024-01-11T21:02:29.141" v="279"/>
          <ac:graphicFrameMkLst>
            <pc:docMk/>
            <pc:sldMk cId="1442896013" sldId="319"/>
            <ac:graphicFrameMk id="6" creationId="{BF53277F-61E3-DC6E-37B1-DB402A08166E}"/>
          </ac:graphicFrameMkLst>
        </pc:graphicFrameChg>
        <pc:picChg chg="add mod">
          <ac:chgData name="[Student] Nicolas Lucotte" userId="1ee4f0a2-a1f7-47a9-b7bd-463c78a3985c" providerId="ADAL" clId="{3FBCF444-4795-4CD4-A8D7-3A6382DED4C6}" dt="2024-01-11T21:02:16.509" v="277" actId="27614"/>
          <ac:picMkLst>
            <pc:docMk/>
            <pc:sldMk cId="1442896013" sldId="319"/>
            <ac:picMk id="29" creationId="{ABEDCECD-DFA6-770F-4DF8-01976CEC373D}"/>
          </ac:picMkLst>
        </pc:picChg>
      </pc:sldChg>
      <pc:sldChg chg="add">
        <pc:chgData name="[Student] Nicolas Lucotte" userId="1ee4f0a2-a1f7-47a9-b7bd-463c78a3985c" providerId="ADAL" clId="{3FBCF444-4795-4CD4-A8D7-3A6382DED4C6}" dt="2024-01-11T23:24:05.714" v="286"/>
        <pc:sldMkLst>
          <pc:docMk/>
          <pc:sldMk cId="1478465891" sldId="332"/>
        </pc:sldMkLst>
      </pc:sldChg>
      <pc:sldChg chg="delSp add del setBg delDesignElem">
        <pc:chgData name="[Student] Nicolas Lucotte" userId="1ee4f0a2-a1f7-47a9-b7bd-463c78a3985c" providerId="ADAL" clId="{3FBCF444-4795-4CD4-A8D7-3A6382DED4C6}" dt="2024-01-11T23:24:26.916" v="290" actId="47"/>
        <pc:sldMkLst>
          <pc:docMk/>
          <pc:sldMk cId="1333182312" sldId="333"/>
        </pc:sldMkLst>
        <pc:spChg chg="del">
          <ac:chgData name="[Student] Nicolas Lucotte" userId="1ee4f0a2-a1f7-47a9-b7bd-463c78a3985c" providerId="ADAL" clId="{3FBCF444-4795-4CD4-A8D7-3A6382DED4C6}" dt="2024-01-11T23:24:05.714" v="286"/>
          <ac:spMkLst>
            <pc:docMk/>
            <pc:sldMk cId="1333182312" sldId="333"/>
            <ac:spMk id="34" creationId="{2151139A-886F-4B97-8815-729AD3831BBD}"/>
          </ac:spMkLst>
        </pc:spChg>
        <pc:spChg chg="del">
          <ac:chgData name="[Student] Nicolas Lucotte" userId="1ee4f0a2-a1f7-47a9-b7bd-463c78a3985c" providerId="ADAL" clId="{3FBCF444-4795-4CD4-A8D7-3A6382DED4C6}" dt="2024-01-11T23:24:05.714" v="286"/>
          <ac:spMkLst>
            <pc:docMk/>
            <pc:sldMk cId="1333182312" sldId="333"/>
            <ac:spMk id="36" creationId="{AB5E08C4-8CDD-4623-A5B8-E998C6DEE3B7}"/>
          </ac:spMkLst>
        </pc:spChg>
        <pc:spChg chg="del">
          <ac:chgData name="[Student] Nicolas Lucotte" userId="1ee4f0a2-a1f7-47a9-b7bd-463c78a3985c" providerId="ADAL" clId="{3FBCF444-4795-4CD4-A8D7-3A6382DED4C6}" dt="2024-01-11T23:24:05.714" v="286"/>
          <ac:spMkLst>
            <pc:docMk/>
            <pc:sldMk cId="1333182312" sldId="333"/>
            <ac:spMk id="38" creationId="{AFFC87AC-C919-4FE5-BAC3-39509E001152}"/>
          </ac:spMkLst>
        </pc:spChg>
        <pc:spChg chg="del">
          <ac:chgData name="[Student] Nicolas Lucotte" userId="1ee4f0a2-a1f7-47a9-b7bd-463c78a3985c" providerId="ADAL" clId="{3FBCF444-4795-4CD4-A8D7-3A6382DED4C6}" dt="2024-01-11T23:24:05.714" v="286"/>
          <ac:spMkLst>
            <pc:docMk/>
            <pc:sldMk cId="1333182312" sldId="333"/>
            <ac:spMk id="40" creationId="{7D0659F6-0853-468D-B1B2-44FDBE98B80F}"/>
          </ac:spMkLst>
        </pc:spChg>
        <pc:spChg chg="del">
          <ac:chgData name="[Student] Nicolas Lucotte" userId="1ee4f0a2-a1f7-47a9-b7bd-463c78a3985c" providerId="ADAL" clId="{3FBCF444-4795-4CD4-A8D7-3A6382DED4C6}" dt="2024-01-11T23:24:05.714" v="286"/>
          <ac:spMkLst>
            <pc:docMk/>
            <pc:sldMk cId="1333182312" sldId="333"/>
            <ac:spMk id="42" creationId="{15F33878-D502-4FFA-8ACE-F2AECDB2A23F}"/>
          </ac:spMkLst>
        </pc:spChg>
        <pc:spChg chg="del">
          <ac:chgData name="[Student] Nicolas Lucotte" userId="1ee4f0a2-a1f7-47a9-b7bd-463c78a3985c" providerId="ADAL" clId="{3FBCF444-4795-4CD4-A8D7-3A6382DED4C6}" dt="2024-01-11T23:24:05.714" v="286"/>
          <ac:spMkLst>
            <pc:docMk/>
            <pc:sldMk cId="1333182312" sldId="333"/>
            <ac:spMk id="44" creationId="{977ACDD7-882D-4B81-A213-84C82B96B01E}"/>
          </ac:spMkLst>
        </pc:spChg>
      </pc:sldChg>
      <pc:sldChg chg="delSp add setBg delDesignElem">
        <pc:chgData name="[Student] Nicolas Lucotte" userId="1ee4f0a2-a1f7-47a9-b7bd-463c78a3985c" providerId="ADAL" clId="{3FBCF444-4795-4CD4-A8D7-3A6382DED4C6}" dt="2024-01-11T23:24:05.714" v="286"/>
        <pc:sldMkLst>
          <pc:docMk/>
          <pc:sldMk cId="2157673794" sldId="334"/>
        </pc:sldMkLst>
        <pc:spChg chg="del">
          <ac:chgData name="[Student] Nicolas Lucotte" userId="1ee4f0a2-a1f7-47a9-b7bd-463c78a3985c" providerId="ADAL" clId="{3FBCF444-4795-4CD4-A8D7-3A6382DED4C6}" dt="2024-01-11T23:24:05.714" v="286"/>
          <ac:spMkLst>
            <pc:docMk/>
            <pc:sldMk cId="2157673794" sldId="334"/>
            <ac:spMk id="15" creationId="{2B97F24A-32CE-4C1C-A50D-3016B394DCFB}"/>
          </ac:spMkLst>
        </pc:spChg>
        <pc:spChg chg="del">
          <ac:chgData name="[Student] Nicolas Lucotte" userId="1ee4f0a2-a1f7-47a9-b7bd-463c78a3985c" providerId="ADAL" clId="{3FBCF444-4795-4CD4-A8D7-3A6382DED4C6}" dt="2024-01-11T23:24:05.714" v="286"/>
          <ac:spMkLst>
            <pc:docMk/>
            <pc:sldMk cId="2157673794" sldId="334"/>
            <ac:spMk id="17" creationId="{CD8B4F24-440B-49E9-B85D-733523DC064B}"/>
          </ac:spMkLst>
        </pc:spChg>
      </pc:sldChg>
      <pc:sldChg chg="modSp add mod">
        <pc:chgData name="[Student] Nicolas Lucotte" userId="1ee4f0a2-a1f7-47a9-b7bd-463c78a3985c" providerId="ADAL" clId="{3FBCF444-4795-4CD4-A8D7-3A6382DED4C6}" dt="2024-01-12T09:06:21.482" v="312" actId="20577"/>
        <pc:sldMkLst>
          <pc:docMk/>
          <pc:sldMk cId="2153843755" sldId="335"/>
        </pc:sldMkLst>
        <pc:spChg chg="mod">
          <ac:chgData name="[Student] Nicolas Lucotte" userId="1ee4f0a2-a1f7-47a9-b7bd-463c78a3985c" providerId="ADAL" clId="{3FBCF444-4795-4CD4-A8D7-3A6382DED4C6}" dt="2024-01-11T23:54:33.365" v="303" actId="1076"/>
          <ac:spMkLst>
            <pc:docMk/>
            <pc:sldMk cId="2153843755" sldId="335"/>
            <ac:spMk id="10" creationId="{46027335-E880-A561-FB45-4BCE7673958E}"/>
          </ac:spMkLst>
        </pc:spChg>
        <pc:spChg chg="mod">
          <ac:chgData name="[Student] Nicolas Lucotte" userId="1ee4f0a2-a1f7-47a9-b7bd-463c78a3985c" providerId="ADAL" clId="{3FBCF444-4795-4CD4-A8D7-3A6382DED4C6}" dt="2024-01-12T09:06:21.482" v="312" actId="20577"/>
          <ac:spMkLst>
            <pc:docMk/>
            <pc:sldMk cId="2153843755" sldId="335"/>
            <ac:spMk id="16" creationId="{C5AEE801-D3E6-2A12-C2B3-47B8F7FEC929}"/>
          </ac:spMkLst>
        </pc:spChg>
        <pc:picChg chg="mod">
          <ac:chgData name="[Student] Nicolas Lucotte" userId="1ee4f0a2-a1f7-47a9-b7bd-463c78a3985c" providerId="ADAL" clId="{3FBCF444-4795-4CD4-A8D7-3A6382DED4C6}" dt="2024-01-11T23:54:26.913" v="302" actId="1076"/>
          <ac:picMkLst>
            <pc:docMk/>
            <pc:sldMk cId="2153843755" sldId="335"/>
            <ac:picMk id="4" creationId="{28EDE4EA-CE8C-FF33-62E6-09EA80ADBFA7}"/>
          </ac:picMkLst>
        </pc:picChg>
      </pc:sldChg>
      <pc:sldChg chg="delSp add del setBg delDesignElem">
        <pc:chgData name="[Student] Nicolas Lucotte" userId="1ee4f0a2-a1f7-47a9-b7bd-463c78a3985c" providerId="ADAL" clId="{3FBCF444-4795-4CD4-A8D7-3A6382DED4C6}" dt="2024-01-11T23:25:52.420" v="294"/>
        <pc:sldMkLst>
          <pc:docMk/>
          <pc:sldMk cId="1333182312" sldId="336"/>
        </pc:sldMkLst>
        <pc:spChg chg="del">
          <ac:chgData name="[Student] Nicolas Lucotte" userId="1ee4f0a2-a1f7-47a9-b7bd-463c78a3985c" providerId="ADAL" clId="{3FBCF444-4795-4CD4-A8D7-3A6382DED4C6}" dt="2024-01-11T23:24:40.840" v="292"/>
          <ac:spMkLst>
            <pc:docMk/>
            <pc:sldMk cId="1333182312" sldId="336"/>
            <ac:spMk id="34" creationId="{2151139A-886F-4B97-8815-729AD3831BBD}"/>
          </ac:spMkLst>
        </pc:spChg>
        <pc:spChg chg="del">
          <ac:chgData name="[Student] Nicolas Lucotte" userId="1ee4f0a2-a1f7-47a9-b7bd-463c78a3985c" providerId="ADAL" clId="{3FBCF444-4795-4CD4-A8D7-3A6382DED4C6}" dt="2024-01-11T23:24:40.840" v="292"/>
          <ac:spMkLst>
            <pc:docMk/>
            <pc:sldMk cId="1333182312" sldId="336"/>
            <ac:spMk id="36" creationId="{AB5E08C4-8CDD-4623-A5B8-E998C6DEE3B7}"/>
          </ac:spMkLst>
        </pc:spChg>
        <pc:spChg chg="del">
          <ac:chgData name="[Student] Nicolas Lucotte" userId="1ee4f0a2-a1f7-47a9-b7bd-463c78a3985c" providerId="ADAL" clId="{3FBCF444-4795-4CD4-A8D7-3A6382DED4C6}" dt="2024-01-11T23:24:40.840" v="292"/>
          <ac:spMkLst>
            <pc:docMk/>
            <pc:sldMk cId="1333182312" sldId="336"/>
            <ac:spMk id="38" creationId="{AFFC87AC-C919-4FE5-BAC3-39509E001152}"/>
          </ac:spMkLst>
        </pc:spChg>
        <pc:spChg chg="del">
          <ac:chgData name="[Student] Nicolas Lucotte" userId="1ee4f0a2-a1f7-47a9-b7bd-463c78a3985c" providerId="ADAL" clId="{3FBCF444-4795-4CD4-A8D7-3A6382DED4C6}" dt="2024-01-11T23:24:40.840" v="292"/>
          <ac:spMkLst>
            <pc:docMk/>
            <pc:sldMk cId="1333182312" sldId="336"/>
            <ac:spMk id="40" creationId="{7D0659F6-0853-468D-B1B2-44FDBE98B80F}"/>
          </ac:spMkLst>
        </pc:spChg>
        <pc:spChg chg="del">
          <ac:chgData name="[Student] Nicolas Lucotte" userId="1ee4f0a2-a1f7-47a9-b7bd-463c78a3985c" providerId="ADAL" clId="{3FBCF444-4795-4CD4-A8D7-3A6382DED4C6}" dt="2024-01-11T23:24:40.840" v="292"/>
          <ac:spMkLst>
            <pc:docMk/>
            <pc:sldMk cId="1333182312" sldId="336"/>
            <ac:spMk id="42" creationId="{15F33878-D502-4FFA-8ACE-F2AECDB2A23F}"/>
          </ac:spMkLst>
        </pc:spChg>
        <pc:spChg chg="del">
          <ac:chgData name="[Student] Nicolas Lucotte" userId="1ee4f0a2-a1f7-47a9-b7bd-463c78a3985c" providerId="ADAL" clId="{3FBCF444-4795-4CD4-A8D7-3A6382DED4C6}" dt="2024-01-11T23:24:40.840" v="292"/>
          <ac:spMkLst>
            <pc:docMk/>
            <pc:sldMk cId="1333182312" sldId="336"/>
            <ac:spMk id="44" creationId="{977ACDD7-882D-4B81-A213-84C82B96B01E}"/>
          </ac:spMkLst>
        </pc:spChg>
      </pc:sldChg>
      <pc:sldChg chg="addSp delSp modSp new del mod">
        <pc:chgData name="[Student] Nicolas Lucotte" userId="1ee4f0a2-a1f7-47a9-b7bd-463c78a3985c" providerId="ADAL" clId="{3FBCF444-4795-4CD4-A8D7-3A6382DED4C6}" dt="2024-01-11T23:54:11.784" v="301" actId="47"/>
        <pc:sldMkLst>
          <pc:docMk/>
          <pc:sldMk cId="365429786" sldId="342"/>
        </pc:sldMkLst>
        <pc:picChg chg="add del mod">
          <ac:chgData name="[Student] Nicolas Lucotte" userId="1ee4f0a2-a1f7-47a9-b7bd-463c78a3985c" providerId="ADAL" clId="{3FBCF444-4795-4CD4-A8D7-3A6382DED4C6}" dt="2024-01-11T23:53:32.033" v="300" actId="478"/>
          <ac:picMkLst>
            <pc:docMk/>
            <pc:sldMk cId="365429786" sldId="342"/>
            <ac:picMk id="6" creationId="{ED8B25C4-8321-3EDF-C995-9F298C713120}"/>
          </ac:picMkLst>
        </pc:picChg>
      </pc:sldChg>
      <pc:sldChg chg="modSp new del mod">
        <pc:chgData name="[Student] Nicolas Lucotte" userId="1ee4f0a2-a1f7-47a9-b7bd-463c78a3985c" providerId="ADAL" clId="{3FBCF444-4795-4CD4-A8D7-3A6382DED4C6}" dt="2024-01-15T11:21:47.132" v="316" actId="47"/>
        <pc:sldMkLst>
          <pc:docMk/>
          <pc:sldMk cId="602667504" sldId="354"/>
        </pc:sldMkLst>
        <pc:spChg chg="mod">
          <ac:chgData name="[Student] Nicolas Lucotte" userId="1ee4f0a2-a1f7-47a9-b7bd-463c78a3985c" providerId="ADAL" clId="{3FBCF444-4795-4CD4-A8D7-3A6382DED4C6}" dt="2024-01-14T23:38:09.853" v="315" actId="2085"/>
          <ac:spMkLst>
            <pc:docMk/>
            <pc:sldMk cId="602667504" sldId="354"/>
            <ac:spMk id="3" creationId="{F5F5C4D0-9039-8171-CBA9-AC87C184B07E}"/>
          </ac:spMkLst>
        </pc:spChg>
      </pc:sldChg>
    </pc:docChg>
  </pc:docChgLst>
  <pc:docChgLst>
    <pc:chgData name="[Student] Patryk Chruśniak" userId="S::patryk.chrusniak.980@cranfield.ac.uk::68c55256-257b-4d3a-a4a2-a90fa5661072" providerId="AD" clId="Web-{8E2877E3-9ADD-65C9-CF12-841F609624D1}"/>
    <pc:docChg chg="addSld modSld sldOrd">
      <pc:chgData name="[Student] Patryk Chruśniak" userId="S::patryk.chrusniak.980@cranfield.ac.uk::68c55256-257b-4d3a-a4a2-a90fa5661072" providerId="AD" clId="Web-{8E2877E3-9ADD-65C9-CF12-841F609624D1}" dt="2024-01-10T22:28:11.113" v="573" actId="20577"/>
      <pc:docMkLst>
        <pc:docMk/>
      </pc:docMkLst>
      <pc:sldChg chg="addSp delSp modSp">
        <pc:chgData name="[Student] Patryk Chruśniak" userId="S::patryk.chrusniak.980@cranfield.ac.uk::68c55256-257b-4d3a-a4a2-a90fa5661072" providerId="AD" clId="Web-{8E2877E3-9ADD-65C9-CF12-841F609624D1}" dt="2024-01-10T19:44:28.834" v="39"/>
        <pc:sldMkLst>
          <pc:docMk/>
          <pc:sldMk cId="3419642471" sldId="287"/>
        </pc:sldMkLst>
        <pc:spChg chg="mod">
          <ac:chgData name="[Student] Patryk Chruśniak" userId="S::patryk.chrusniak.980@cranfield.ac.uk::68c55256-257b-4d3a-a4a2-a90fa5661072" providerId="AD" clId="Web-{8E2877E3-9ADD-65C9-CF12-841F609624D1}" dt="2024-01-10T18:38:36.112" v="35" actId="20577"/>
          <ac:spMkLst>
            <pc:docMk/>
            <pc:sldMk cId="3419642471" sldId="287"/>
            <ac:spMk id="2" creationId="{2204D42F-DB0C-F56E-00FB-9B9CFC30A0DF}"/>
          </ac:spMkLst>
        </pc:spChg>
        <pc:spChg chg="del">
          <ac:chgData name="[Student] Patryk Chruśniak" userId="S::patryk.chrusniak.980@cranfield.ac.uk::68c55256-257b-4d3a-a4a2-a90fa5661072" providerId="AD" clId="Web-{8E2877E3-9ADD-65C9-CF12-841F609624D1}" dt="2024-01-10T19:43:28.629" v="36"/>
          <ac:spMkLst>
            <pc:docMk/>
            <pc:sldMk cId="3419642471" sldId="287"/>
            <ac:spMk id="3" creationId="{3A9761CC-93E8-CA9C-B5AD-BD76B331BFB3}"/>
          </ac:spMkLst>
        </pc:spChg>
        <pc:picChg chg="add mod ord">
          <ac:chgData name="[Student] Patryk Chruśniak" userId="S::patryk.chrusniak.980@cranfield.ac.uk::68c55256-257b-4d3a-a4a2-a90fa5661072" providerId="AD" clId="Web-{8E2877E3-9ADD-65C9-CF12-841F609624D1}" dt="2024-01-10T19:44:28.834" v="39"/>
          <ac:picMkLst>
            <pc:docMk/>
            <pc:sldMk cId="3419642471" sldId="287"/>
            <ac:picMk id="5" creationId="{B59F0E71-3CD9-4A54-C2B2-E174E003CD82}"/>
          </ac:picMkLst>
        </pc:picChg>
      </pc:sldChg>
      <pc:sldChg chg="addSp delSp modSp add mod replId modClrScheme chgLayout">
        <pc:chgData name="[Student] Patryk Chruśniak" userId="S::patryk.chrusniak.980@cranfield.ac.uk::68c55256-257b-4d3a-a4a2-a90fa5661072" providerId="AD" clId="Web-{8E2877E3-9ADD-65C9-CF12-841F609624D1}" dt="2024-01-10T20:02:01.720" v="87" actId="14100"/>
        <pc:sldMkLst>
          <pc:docMk/>
          <pc:sldMk cId="1292392464" sldId="290"/>
        </pc:sldMkLst>
        <pc:spChg chg="mod ord">
          <ac:chgData name="[Student] Patryk Chruśniak" userId="S::patryk.chrusniak.980@cranfield.ac.uk::68c55256-257b-4d3a-a4a2-a90fa5661072" providerId="AD" clId="Web-{8E2877E3-9ADD-65C9-CF12-841F609624D1}" dt="2024-01-10T19:59:20.684" v="53"/>
          <ac:spMkLst>
            <pc:docMk/>
            <pc:sldMk cId="1292392464" sldId="290"/>
            <ac:spMk id="2" creationId="{6640AEA1-FC6C-A867-3AB9-29F720F5454B}"/>
          </ac:spMkLst>
        </pc:spChg>
        <pc:spChg chg="mod ord">
          <ac:chgData name="[Student] Patryk Chruśniak" userId="S::patryk.chrusniak.980@cranfield.ac.uk::68c55256-257b-4d3a-a4a2-a90fa5661072" providerId="AD" clId="Web-{8E2877E3-9ADD-65C9-CF12-841F609624D1}" dt="2024-01-10T20:01:55.532" v="85" actId="20577"/>
          <ac:spMkLst>
            <pc:docMk/>
            <pc:sldMk cId="1292392464" sldId="290"/>
            <ac:spMk id="3" creationId="{9B2CDAF4-CB29-1C87-3BF2-D7B5496CE945}"/>
          </ac:spMkLst>
        </pc:spChg>
        <pc:spChg chg="mod ord">
          <ac:chgData name="[Student] Patryk Chruśniak" userId="S::patryk.chrusniak.980@cranfield.ac.uk::68c55256-257b-4d3a-a4a2-a90fa5661072" providerId="AD" clId="Web-{8E2877E3-9ADD-65C9-CF12-841F609624D1}" dt="2024-01-10T19:59:20.684" v="53"/>
          <ac:spMkLst>
            <pc:docMk/>
            <pc:sldMk cId="1292392464" sldId="290"/>
            <ac:spMk id="4" creationId="{0933B93F-C785-F22B-4D78-187F0E5BC42B}"/>
          </ac:spMkLst>
        </pc:spChg>
        <pc:spChg chg="add del mod ord">
          <ac:chgData name="[Student] Patryk Chruśniak" userId="S::patryk.chrusniak.980@cranfield.ac.uk::68c55256-257b-4d3a-a4a2-a90fa5661072" providerId="AD" clId="Web-{8E2877E3-9ADD-65C9-CF12-841F609624D1}" dt="2024-01-10T19:59:23.747" v="54"/>
          <ac:spMkLst>
            <pc:docMk/>
            <pc:sldMk cId="1292392464" sldId="290"/>
            <ac:spMk id="5" creationId="{2E181DC4-9552-7E0F-B273-92149916613D}"/>
          </ac:spMkLst>
        </pc:spChg>
        <pc:picChg chg="add mod ord">
          <ac:chgData name="[Student] Patryk Chruśniak" userId="S::patryk.chrusniak.980@cranfield.ac.uk::68c55256-257b-4d3a-a4a2-a90fa5661072" providerId="AD" clId="Web-{8E2877E3-9ADD-65C9-CF12-841F609624D1}" dt="2024-01-10T20:02:01.720" v="87" actId="14100"/>
          <ac:picMkLst>
            <pc:docMk/>
            <pc:sldMk cId="1292392464" sldId="290"/>
            <ac:picMk id="6" creationId="{F350672E-E0DF-AE5F-8F02-28BEFDE6B6B5}"/>
          </ac:picMkLst>
        </pc:picChg>
      </pc:sldChg>
      <pc:sldChg chg="addSp delSp modSp add ord replId">
        <pc:chgData name="[Student] Patryk Chruśniak" userId="S::patryk.chrusniak.980@cranfield.ac.uk::68c55256-257b-4d3a-a4a2-a90fa5661072" providerId="AD" clId="Web-{8E2877E3-9ADD-65C9-CF12-841F609624D1}" dt="2024-01-10T21:16:52.863" v="485"/>
        <pc:sldMkLst>
          <pc:docMk/>
          <pc:sldMk cId="1352358754" sldId="291"/>
        </pc:sldMkLst>
        <pc:spChg chg="mod">
          <ac:chgData name="[Student] Patryk Chruśniak" userId="S::patryk.chrusniak.980@cranfield.ac.uk::68c55256-257b-4d3a-a4a2-a90fa5661072" providerId="AD" clId="Web-{8E2877E3-9ADD-65C9-CF12-841F609624D1}" dt="2024-01-10T20:05:41.303" v="108" actId="20577"/>
          <ac:spMkLst>
            <pc:docMk/>
            <pc:sldMk cId="1352358754" sldId="291"/>
            <ac:spMk id="2" creationId="{C92C46EA-28B7-49D7-DCDE-AB7684D2E8C9}"/>
          </ac:spMkLst>
        </pc:spChg>
        <pc:spChg chg="mod">
          <ac:chgData name="[Student] Patryk Chruśniak" userId="S::patryk.chrusniak.980@cranfield.ac.uk::68c55256-257b-4d3a-a4a2-a90fa5661072" providerId="AD" clId="Web-{8E2877E3-9ADD-65C9-CF12-841F609624D1}" dt="2024-01-10T21:16:46.675" v="484" actId="20577"/>
          <ac:spMkLst>
            <pc:docMk/>
            <pc:sldMk cId="1352358754" sldId="291"/>
            <ac:spMk id="3" creationId="{3EC96700-F9BD-4EEF-AEA1-14000B2EA34D}"/>
          </ac:spMkLst>
        </pc:spChg>
        <pc:spChg chg="add del mod">
          <ac:chgData name="[Student] Patryk Chruśniak" userId="S::patryk.chrusniak.980@cranfield.ac.uk::68c55256-257b-4d3a-a4a2-a90fa5661072" providerId="AD" clId="Web-{8E2877E3-9ADD-65C9-CF12-841F609624D1}" dt="2024-01-10T20:04:23.911" v="95"/>
          <ac:spMkLst>
            <pc:docMk/>
            <pc:sldMk cId="1352358754" sldId="291"/>
            <ac:spMk id="7" creationId="{8B615CFC-4008-D3E7-0297-C7AC15F9E3D9}"/>
          </ac:spMkLst>
        </pc:spChg>
        <pc:picChg chg="del">
          <ac:chgData name="[Student] Patryk Chruśniak" userId="S::patryk.chrusniak.980@cranfield.ac.uk::68c55256-257b-4d3a-a4a2-a90fa5661072" providerId="AD" clId="Web-{8E2877E3-9ADD-65C9-CF12-841F609624D1}" dt="2024-01-10T20:04:22.301" v="94"/>
          <ac:picMkLst>
            <pc:docMk/>
            <pc:sldMk cId="1352358754" sldId="291"/>
            <ac:picMk id="6" creationId="{8E9FD8D9-5EA3-0319-53D0-AB1E08866F00}"/>
          </ac:picMkLst>
        </pc:picChg>
        <pc:picChg chg="add mod ord">
          <ac:chgData name="[Student] Patryk Chruśniak" userId="S::patryk.chrusniak.980@cranfield.ac.uk::68c55256-257b-4d3a-a4a2-a90fa5661072" providerId="AD" clId="Web-{8E2877E3-9ADD-65C9-CF12-841F609624D1}" dt="2024-01-10T20:04:29.489" v="96" actId="14100"/>
          <ac:picMkLst>
            <pc:docMk/>
            <pc:sldMk cId="1352358754" sldId="291"/>
            <ac:picMk id="8" creationId="{75B9B8CC-9722-19A5-3BD0-7DD4BCB9C815}"/>
          </ac:picMkLst>
        </pc:picChg>
      </pc:sldChg>
      <pc:sldChg chg="addSp delSp modSp add mod replId modClrScheme chgLayout">
        <pc:chgData name="[Student] Patryk Chruśniak" userId="S::patryk.chrusniak.980@cranfield.ac.uk::68c55256-257b-4d3a-a4a2-a90fa5661072" providerId="AD" clId="Web-{8E2877E3-9ADD-65C9-CF12-841F609624D1}" dt="2024-01-10T20:25:54.131" v="276" actId="20577"/>
        <pc:sldMkLst>
          <pc:docMk/>
          <pc:sldMk cId="4197810343" sldId="292"/>
        </pc:sldMkLst>
        <pc:spChg chg="mod ord">
          <ac:chgData name="[Student] Patryk Chruśniak" userId="S::patryk.chrusniak.980@cranfield.ac.uk::68c55256-257b-4d3a-a4a2-a90fa5661072" providerId="AD" clId="Web-{8E2877E3-9ADD-65C9-CF12-841F609624D1}" dt="2024-01-10T20:23:32.362" v="218"/>
          <ac:spMkLst>
            <pc:docMk/>
            <pc:sldMk cId="4197810343" sldId="292"/>
            <ac:spMk id="2" creationId="{10839C90-5BBE-8F22-1C43-9551902E212E}"/>
          </ac:spMkLst>
        </pc:spChg>
        <pc:spChg chg="mod ord">
          <ac:chgData name="[Student] Patryk Chruśniak" userId="S::patryk.chrusniak.980@cranfield.ac.uk::68c55256-257b-4d3a-a4a2-a90fa5661072" providerId="AD" clId="Web-{8E2877E3-9ADD-65C9-CF12-841F609624D1}" dt="2024-01-10T20:25:54.131" v="276" actId="20577"/>
          <ac:spMkLst>
            <pc:docMk/>
            <pc:sldMk cId="4197810343" sldId="292"/>
            <ac:spMk id="3" creationId="{DFCF622B-3887-B9A2-C8D5-AF3B1322EABE}"/>
          </ac:spMkLst>
        </pc:spChg>
        <pc:spChg chg="mod ord">
          <ac:chgData name="[Student] Patryk Chruśniak" userId="S::patryk.chrusniak.980@cranfield.ac.uk::68c55256-257b-4d3a-a4a2-a90fa5661072" providerId="AD" clId="Web-{8E2877E3-9ADD-65C9-CF12-841F609624D1}" dt="2024-01-10T20:23:32.362" v="218"/>
          <ac:spMkLst>
            <pc:docMk/>
            <pc:sldMk cId="4197810343" sldId="292"/>
            <ac:spMk id="4" creationId="{103A8AEA-80C1-837B-2DE4-6568E5317A7B}"/>
          </ac:spMkLst>
        </pc:spChg>
        <pc:picChg chg="add mod">
          <ac:chgData name="[Student] Patryk Chruśniak" userId="S::patryk.chrusniak.980@cranfield.ac.uk::68c55256-257b-4d3a-a4a2-a90fa5661072" providerId="AD" clId="Web-{8E2877E3-9ADD-65C9-CF12-841F609624D1}" dt="2024-01-10T20:24:15.254" v="233" actId="1076"/>
          <ac:picMkLst>
            <pc:docMk/>
            <pc:sldMk cId="4197810343" sldId="292"/>
            <ac:picMk id="5" creationId="{A9D3A314-AFFA-5349-F8FF-50DBB66FF35E}"/>
          </ac:picMkLst>
        </pc:picChg>
        <pc:picChg chg="del mod ord">
          <ac:chgData name="[Student] Patryk Chruśniak" userId="S::patryk.chrusniak.980@cranfield.ac.uk::68c55256-257b-4d3a-a4a2-a90fa5661072" providerId="AD" clId="Web-{8E2877E3-9ADD-65C9-CF12-841F609624D1}" dt="2024-01-10T20:23:34.596" v="219"/>
          <ac:picMkLst>
            <pc:docMk/>
            <pc:sldMk cId="4197810343" sldId="292"/>
            <ac:picMk id="8" creationId="{639A7322-1422-62CB-A317-56FB45B85464}"/>
          </ac:picMkLst>
        </pc:picChg>
      </pc:sldChg>
      <pc:sldChg chg="addSp delSp modSp add replId">
        <pc:chgData name="[Student] Patryk Chruśniak" userId="S::patryk.chrusniak.980@cranfield.ac.uk::68c55256-257b-4d3a-a4a2-a90fa5661072" providerId="AD" clId="Web-{8E2877E3-9ADD-65C9-CF12-841F609624D1}" dt="2024-01-10T20:29:34.324" v="315" actId="1076"/>
        <pc:sldMkLst>
          <pc:docMk/>
          <pc:sldMk cId="1664224020" sldId="293"/>
        </pc:sldMkLst>
        <pc:spChg chg="mod">
          <ac:chgData name="[Student] Patryk Chruśniak" userId="S::patryk.chrusniak.980@cranfield.ac.uk::68c55256-257b-4d3a-a4a2-a90fa5661072" providerId="AD" clId="Web-{8E2877E3-9ADD-65C9-CF12-841F609624D1}" dt="2024-01-10T20:28:00.431" v="295" actId="20577"/>
          <ac:spMkLst>
            <pc:docMk/>
            <pc:sldMk cId="1664224020" sldId="293"/>
            <ac:spMk id="2" creationId="{B7CF7B84-2B52-44A6-E948-B28D4283B521}"/>
          </ac:spMkLst>
        </pc:spChg>
        <pc:spChg chg="add del mod">
          <ac:chgData name="[Student] Patryk Chruśniak" userId="S::patryk.chrusniak.980@cranfield.ac.uk::68c55256-257b-4d3a-a4a2-a90fa5661072" providerId="AD" clId="Web-{8E2877E3-9ADD-65C9-CF12-841F609624D1}" dt="2024-01-10T20:29:17.730" v="309"/>
          <ac:spMkLst>
            <pc:docMk/>
            <pc:sldMk cId="1664224020" sldId="293"/>
            <ac:spMk id="3" creationId="{B984A7FD-7E94-B8D6-285A-BB72E3D4F79A}"/>
          </ac:spMkLst>
        </pc:spChg>
        <pc:picChg chg="del">
          <ac:chgData name="[Student] Patryk Chruśniak" userId="S::patryk.chrusniak.980@cranfield.ac.uk::68c55256-257b-4d3a-a4a2-a90fa5661072" providerId="AD" clId="Web-{8E2877E3-9ADD-65C9-CF12-841F609624D1}" dt="2024-01-10T20:28:07.353" v="298"/>
          <ac:picMkLst>
            <pc:docMk/>
            <pc:sldMk cId="1664224020" sldId="293"/>
            <ac:picMk id="5" creationId="{D5252DDC-B46D-8257-91D1-6B45ED683BF1}"/>
          </ac:picMkLst>
        </pc:picChg>
        <pc:picChg chg="add del mod ord">
          <ac:chgData name="[Student] Patryk Chruśniak" userId="S::patryk.chrusniak.980@cranfield.ac.uk::68c55256-257b-4d3a-a4a2-a90fa5661072" providerId="AD" clId="Web-{8E2877E3-9ADD-65C9-CF12-841F609624D1}" dt="2024-01-10T20:29:31.668" v="314" actId="1076"/>
          <ac:picMkLst>
            <pc:docMk/>
            <pc:sldMk cId="1664224020" sldId="293"/>
            <ac:picMk id="6" creationId="{5DDD8468-9C48-0105-250E-6F81EB74238A}"/>
          </ac:picMkLst>
        </pc:picChg>
        <pc:picChg chg="add del mod">
          <ac:chgData name="[Student] Patryk Chruśniak" userId="S::patryk.chrusniak.980@cranfield.ac.uk::68c55256-257b-4d3a-a4a2-a90fa5661072" providerId="AD" clId="Web-{8E2877E3-9ADD-65C9-CF12-841F609624D1}" dt="2024-01-10T20:29:34.324" v="315" actId="1076"/>
          <ac:picMkLst>
            <pc:docMk/>
            <pc:sldMk cId="1664224020" sldId="293"/>
            <ac:picMk id="7" creationId="{1EC7FF3C-DA84-B0AE-B299-03E1056EE406}"/>
          </ac:picMkLst>
        </pc:picChg>
      </pc:sldChg>
      <pc:sldChg chg="addSp delSp modSp add mod replId modClrScheme chgLayout">
        <pc:chgData name="[Student] Patryk Chruśniak" userId="S::patryk.chrusniak.980@cranfield.ac.uk::68c55256-257b-4d3a-a4a2-a90fa5661072" providerId="AD" clId="Web-{8E2877E3-9ADD-65C9-CF12-841F609624D1}" dt="2024-01-10T20:45:03.489" v="407" actId="20577"/>
        <pc:sldMkLst>
          <pc:docMk/>
          <pc:sldMk cId="2377068659" sldId="295"/>
        </pc:sldMkLst>
        <pc:spChg chg="mod ord">
          <ac:chgData name="[Student] Patryk Chruśniak" userId="S::patryk.chrusniak.980@cranfield.ac.uk::68c55256-257b-4d3a-a4a2-a90fa5661072" providerId="AD" clId="Web-{8E2877E3-9ADD-65C9-CF12-841F609624D1}" dt="2024-01-10T20:36:07.647" v="335" actId="20577"/>
          <ac:spMkLst>
            <pc:docMk/>
            <pc:sldMk cId="2377068659" sldId="295"/>
            <ac:spMk id="2" creationId="{702ACD16-4FB1-1E75-605F-B6BC01BA16B4}"/>
          </ac:spMkLst>
        </pc:spChg>
        <pc:spChg chg="mod ord">
          <ac:chgData name="[Student] Patryk Chruśniak" userId="S::patryk.chrusniak.980@cranfield.ac.uk::68c55256-257b-4d3a-a4a2-a90fa5661072" providerId="AD" clId="Web-{8E2877E3-9ADD-65C9-CF12-841F609624D1}" dt="2024-01-10T20:35:50.865" v="327"/>
          <ac:spMkLst>
            <pc:docMk/>
            <pc:sldMk cId="2377068659" sldId="295"/>
            <ac:spMk id="4" creationId="{FAFD3097-10C9-F749-00A4-BABD1394F7E9}"/>
          </ac:spMkLst>
        </pc:spChg>
        <pc:spChg chg="add del mod ord">
          <ac:chgData name="[Student] Patryk Chruśniak" userId="S::patryk.chrusniak.980@cranfield.ac.uk::68c55256-257b-4d3a-a4a2-a90fa5661072" providerId="AD" clId="Web-{8E2877E3-9ADD-65C9-CF12-841F609624D1}" dt="2024-01-10T20:45:03.489" v="407" actId="20577"/>
          <ac:spMkLst>
            <pc:docMk/>
            <pc:sldMk cId="2377068659" sldId="295"/>
            <ac:spMk id="5" creationId="{86DBAAF5-DE7E-1C45-BC32-E525D048D707}"/>
          </ac:spMkLst>
        </pc:spChg>
        <pc:spChg chg="add del mod ord">
          <ac:chgData name="[Student] Patryk Chruśniak" userId="S::patryk.chrusniak.980@cranfield.ac.uk::68c55256-257b-4d3a-a4a2-a90fa5661072" providerId="AD" clId="Web-{8E2877E3-9ADD-65C9-CF12-841F609624D1}" dt="2024-01-10T20:35:43.130" v="324"/>
          <ac:spMkLst>
            <pc:docMk/>
            <pc:sldMk cId="2377068659" sldId="295"/>
            <ac:spMk id="9" creationId="{2967B3B7-CC95-8210-152B-A717B62C05A3}"/>
          </ac:spMkLst>
        </pc:spChg>
        <pc:spChg chg="add del mod ord">
          <ac:chgData name="[Student] Patryk Chruśniak" userId="S::patryk.chrusniak.980@cranfield.ac.uk::68c55256-257b-4d3a-a4a2-a90fa5661072" providerId="AD" clId="Web-{8E2877E3-9ADD-65C9-CF12-841F609624D1}" dt="2024-01-10T20:35:52.834" v="328"/>
          <ac:spMkLst>
            <pc:docMk/>
            <pc:sldMk cId="2377068659" sldId="295"/>
            <ac:spMk id="10" creationId="{667075F5-5EF5-CC15-3870-0B5CE4EE8D1F}"/>
          </ac:spMkLst>
        </pc:spChg>
        <pc:picChg chg="del">
          <ac:chgData name="[Student] Patryk Chruśniak" userId="S::patryk.chrusniak.980@cranfield.ac.uk::68c55256-257b-4d3a-a4a2-a90fa5661072" providerId="AD" clId="Web-{8E2877E3-9ADD-65C9-CF12-841F609624D1}" dt="2024-01-10T20:31:07.139" v="317"/>
          <ac:picMkLst>
            <pc:docMk/>
            <pc:sldMk cId="2377068659" sldId="295"/>
            <ac:picMk id="6" creationId="{F002DD5A-FE1B-01F7-AD8C-C2591049BEBB}"/>
          </ac:picMkLst>
        </pc:picChg>
        <pc:picChg chg="del">
          <ac:chgData name="[Student] Patryk Chruśniak" userId="S::patryk.chrusniak.980@cranfield.ac.uk::68c55256-257b-4d3a-a4a2-a90fa5661072" providerId="AD" clId="Web-{8E2877E3-9ADD-65C9-CF12-841F609624D1}" dt="2024-01-10T20:31:09.842" v="318"/>
          <ac:picMkLst>
            <pc:docMk/>
            <pc:sldMk cId="2377068659" sldId="295"/>
            <ac:picMk id="7" creationId="{05ECB764-482F-3FA9-87EE-6F729D2277B5}"/>
          </ac:picMkLst>
        </pc:picChg>
        <pc:picChg chg="add del mod ord">
          <ac:chgData name="[Student] Patryk Chruśniak" userId="S::patryk.chrusniak.980@cranfield.ac.uk::68c55256-257b-4d3a-a4a2-a90fa5661072" providerId="AD" clId="Web-{8E2877E3-9ADD-65C9-CF12-841F609624D1}" dt="2024-01-10T20:35:46.865" v="326"/>
          <ac:picMkLst>
            <pc:docMk/>
            <pc:sldMk cId="2377068659" sldId="295"/>
            <ac:picMk id="8" creationId="{F91872F1-D20E-1295-621D-E54BBFD2F5C8}"/>
          </ac:picMkLst>
        </pc:picChg>
        <pc:picChg chg="add mod ord">
          <ac:chgData name="[Student] Patryk Chruśniak" userId="S::patryk.chrusniak.980@cranfield.ac.uk::68c55256-257b-4d3a-a4a2-a90fa5661072" providerId="AD" clId="Web-{8E2877E3-9ADD-65C9-CF12-841F609624D1}" dt="2024-01-10T20:37:41.009" v="382" actId="14100"/>
          <ac:picMkLst>
            <pc:docMk/>
            <pc:sldMk cId="2377068659" sldId="295"/>
            <ac:picMk id="11" creationId="{E963BC5D-AA0B-BD6E-3275-37EFC8F26CFC}"/>
          </ac:picMkLst>
        </pc:picChg>
      </pc:sldChg>
      <pc:sldChg chg="addSp delSp modSp add mod replId modClrScheme chgLayout">
        <pc:chgData name="[Student] Patryk Chruśniak" userId="S::patryk.chrusniak.980@cranfield.ac.uk::68c55256-257b-4d3a-a4a2-a90fa5661072" providerId="AD" clId="Web-{8E2877E3-9ADD-65C9-CF12-841F609624D1}" dt="2024-01-10T21:11:09.600" v="482"/>
        <pc:sldMkLst>
          <pc:docMk/>
          <pc:sldMk cId="138491790" sldId="296"/>
        </pc:sldMkLst>
        <pc:spChg chg="mod ord">
          <ac:chgData name="[Student] Patryk Chruśniak" userId="S::patryk.chrusniak.980@cranfield.ac.uk::68c55256-257b-4d3a-a4a2-a90fa5661072" providerId="AD" clId="Web-{8E2877E3-9ADD-65C9-CF12-841F609624D1}" dt="2024-01-10T21:08:24" v="437"/>
          <ac:spMkLst>
            <pc:docMk/>
            <pc:sldMk cId="138491790" sldId="296"/>
            <ac:spMk id="2" creationId="{FDB4D510-E9B8-315D-7A1C-9EBB23BC7E71}"/>
          </ac:spMkLst>
        </pc:spChg>
        <pc:spChg chg="mod ord">
          <ac:chgData name="[Student] Patryk Chruśniak" userId="S::patryk.chrusniak.980@cranfield.ac.uk::68c55256-257b-4d3a-a4a2-a90fa5661072" providerId="AD" clId="Web-{8E2877E3-9ADD-65C9-CF12-841F609624D1}" dt="2024-01-10T21:08:24" v="437"/>
          <ac:spMkLst>
            <pc:docMk/>
            <pc:sldMk cId="138491790" sldId="296"/>
            <ac:spMk id="4" creationId="{8E8EC1BB-A841-A859-C94F-0911518CD022}"/>
          </ac:spMkLst>
        </pc:spChg>
        <pc:spChg chg="mod ord">
          <ac:chgData name="[Student] Patryk Chruśniak" userId="S::patryk.chrusniak.980@cranfield.ac.uk::68c55256-257b-4d3a-a4a2-a90fa5661072" providerId="AD" clId="Web-{8E2877E3-9ADD-65C9-CF12-841F609624D1}" dt="2024-01-10T21:10:55.834" v="481" actId="20577"/>
          <ac:spMkLst>
            <pc:docMk/>
            <pc:sldMk cId="138491790" sldId="296"/>
            <ac:spMk id="5" creationId="{0B43E7C3-16C2-3324-F2A4-D67F75E4534F}"/>
          </ac:spMkLst>
        </pc:spChg>
        <pc:spChg chg="add del mod">
          <ac:chgData name="[Student] Patryk Chruśniak" userId="S::patryk.chrusniak.980@cranfield.ac.uk::68c55256-257b-4d3a-a4a2-a90fa5661072" providerId="AD" clId="Web-{8E2877E3-9ADD-65C9-CF12-841F609624D1}" dt="2024-01-10T21:07:59.905" v="425"/>
          <ac:spMkLst>
            <pc:docMk/>
            <pc:sldMk cId="138491790" sldId="296"/>
            <ac:spMk id="6" creationId="{C3499C4B-0901-5787-C271-7E42C3DA6B25}"/>
          </ac:spMkLst>
        </pc:spChg>
        <pc:spChg chg="add del mod ord">
          <ac:chgData name="[Student] Patryk Chruśniak" userId="S::patryk.chrusniak.980@cranfield.ac.uk::68c55256-257b-4d3a-a4a2-a90fa5661072" providerId="AD" clId="Web-{8E2877E3-9ADD-65C9-CF12-841F609624D1}" dt="2024-01-10T21:08:24" v="437"/>
          <ac:spMkLst>
            <pc:docMk/>
            <pc:sldMk cId="138491790" sldId="296"/>
            <ac:spMk id="7" creationId="{F4D17577-9BD8-528F-4EB1-4FCF26F6FF71}"/>
          </ac:spMkLst>
        </pc:spChg>
        <pc:spChg chg="add del mod ord">
          <ac:chgData name="[Student] Patryk Chruśniak" userId="S::patryk.chrusniak.980@cranfield.ac.uk::68c55256-257b-4d3a-a4a2-a90fa5661072" providerId="AD" clId="Web-{8E2877E3-9ADD-65C9-CF12-841F609624D1}" dt="2024-01-10T21:08:24" v="437"/>
          <ac:spMkLst>
            <pc:docMk/>
            <pc:sldMk cId="138491790" sldId="296"/>
            <ac:spMk id="8" creationId="{09B2C7D9-EC0D-FF77-66C0-FB4820F3525B}"/>
          </ac:spMkLst>
        </pc:spChg>
        <pc:spChg chg="add del mod ord">
          <ac:chgData name="[Student] Patryk Chruśniak" userId="S::patryk.chrusniak.980@cranfield.ac.uk::68c55256-257b-4d3a-a4a2-a90fa5661072" providerId="AD" clId="Web-{8E2877E3-9ADD-65C9-CF12-841F609624D1}" dt="2024-01-10T21:11:09.600" v="482"/>
          <ac:spMkLst>
            <pc:docMk/>
            <pc:sldMk cId="138491790" sldId="296"/>
            <ac:spMk id="9" creationId="{6FF4766F-B9C0-2BB9-4135-9AF3A0680FA7}"/>
          </ac:spMkLst>
        </pc:spChg>
        <pc:picChg chg="add mod ord">
          <ac:chgData name="[Student] Patryk Chruśniak" userId="S::patryk.chrusniak.980@cranfield.ac.uk::68c55256-257b-4d3a-a4a2-a90fa5661072" providerId="AD" clId="Web-{8E2877E3-9ADD-65C9-CF12-841F609624D1}" dt="2024-01-10T21:11:09.600" v="482"/>
          <ac:picMkLst>
            <pc:docMk/>
            <pc:sldMk cId="138491790" sldId="296"/>
            <ac:picMk id="10" creationId="{E941CD35-8183-7751-E678-068721FACABC}"/>
          </ac:picMkLst>
        </pc:picChg>
        <pc:picChg chg="del">
          <ac:chgData name="[Student] Patryk Chruśniak" userId="S::patryk.chrusniak.980@cranfield.ac.uk::68c55256-257b-4d3a-a4a2-a90fa5661072" providerId="AD" clId="Web-{8E2877E3-9ADD-65C9-CF12-841F609624D1}" dt="2024-01-10T21:07:56.952" v="424"/>
          <ac:picMkLst>
            <pc:docMk/>
            <pc:sldMk cId="138491790" sldId="296"/>
            <ac:picMk id="11" creationId="{6AF3C172-D585-BA23-3C2D-49E27139D6EA}"/>
          </ac:picMkLst>
        </pc:picChg>
      </pc:sldChg>
      <pc:sldChg chg="addSp delSp modSp add mod replId modClrScheme chgLayout">
        <pc:chgData name="[Student] Patryk Chruśniak" userId="S::patryk.chrusniak.980@cranfield.ac.uk::68c55256-257b-4d3a-a4a2-a90fa5661072" providerId="AD" clId="Web-{8E2877E3-9ADD-65C9-CF12-841F609624D1}" dt="2024-01-10T21:34:55.841" v="557" actId="20577"/>
        <pc:sldMkLst>
          <pc:docMk/>
          <pc:sldMk cId="2540382910" sldId="297"/>
        </pc:sldMkLst>
        <pc:spChg chg="mod ord">
          <ac:chgData name="[Student] Patryk Chruśniak" userId="S::patryk.chrusniak.980@cranfield.ac.uk::68c55256-257b-4d3a-a4a2-a90fa5661072" providerId="AD" clId="Web-{8E2877E3-9ADD-65C9-CF12-841F609624D1}" dt="2024-01-10T21:26:41.135" v="497"/>
          <ac:spMkLst>
            <pc:docMk/>
            <pc:sldMk cId="2540382910" sldId="297"/>
            <ac:spMk id="2" creationId="{43DC3D38-F5BD-BEA5-96F2-51ED56A7A21C}"/>
          </ac:spMkLst>
        </pc:spChg>
        <pc:spChg chg="mod ord">
          <ac:chgData name="[Student] Patryk Chruśniak" userId="S::patryk.chrusniak.980@cranfield.ac.uk::68c55256-257b-4d3a-a4a2-a90fa5661072" providerId="AD" clId="Web-{8E2877E3-9ADD-65C9-CF12-841F609624D1}" dt="2024-01-10T21:26:41.135" v="497"/>
          <ac:spMkLst>
            <pc:docMk/>
            <pc:sldMk cId="2540382910" sldId="297"/>
            <ac:spMk id="4" creationId="{3F95530E-75E1-2510-4837-70DAB35FA460}"/>
          </ac:spMkLst>
        </pc:spChg>
        <pc:spChg chg="add del mod ord">
          <ac:chgData name="[Student] Patryk Chruśniak" userId="S::patryk.chrusniak.980@cranfield.ac.uk::68c55256-257b-4d3a-a4a2-a90fa5661072" providerId="AD" clId="Web-{8E2877E3-9ADD-65C9-CF12-841F609624D1}" dt="2024-01-10T21:34:55.841" v="557" actId="20577"/>
          <ac:spMkLst>
            <pc:docMk/>
            <pc:sldMk cId="2540382910" sldId="297"/>
            <ac:spMk id="5" creationId="{C83B75D5-C2C7-2A55-C5B0-CE51FCF3C8D0}"/>
          </ac:spMkLst>
        </pc:spChg>
        <pc:spChg chg="add del mod">
          <ac:chgData name="[Student] Patryk Chruśniak" userId="S::patryk.chrusniak.980@cranfield.ac.uk::68c55256-257b-4d3a-a4a2-a90fa5661072" providerId="AD" clId="Web-{8E2877E3-9ADD-65C9-CF12-841F609624D1}" dt="2024-01-10T21:26:12.181" v="493"/>
          <ac:spMkLst>
            <pc:docMk/>
            <pc:sldMk cId="2540382910" sldId="297"/>
            <ac:spMk id="6" creationId="{A98D0614-F7DD-69F6-F7BD-18BB462A5279}"/>
          </ac:spMkLst>
        </pc:spChg>
        <pc:spChg chg="add del mod ord">
          <ac:chgData name="[Student] Patryk Chruśniak" userId="S::patryk.chrusniak.980@cranfield.ac.uk::68c55256-257b-4d3a-a4a2-a90fa5661072" providerId="AD" clId="Web-{8E2877E3-9ADD-65C9-CF12-841F609624D1}" dt="2024-01-10T21:26:41.135" v="497"/>
          <ac:spMkLst>
            <pc:docMk/>
            <pc:sldMk cId="2540382910" sldId="297"/>
            <ac:spMk id="8" creationId="{601713B7-25E3-F7EA-F8D9-39FC7506F2FB}"/>
          </ac:spMkLst>
        </pc:spChg>
        <pc:spChg chg="add del mod ord">
          <ac:chgData name="[Student] Patryk Chruśniak" userId="S::patryk.chrusniak.980@cranfield.ac.uk::68c55256-257b-4d3a-a4a2-a90fa5661072" providerId="AD" clId="Web-{8E2877E3-9ADD-65C9-CF12-841F609624D1}" dt="2024-01-10T21:26:41.135" v="497"/>
          <ac:spMkLst>
            <pc:docMk/>
            <pc:sldMk cId="2540382910" sldId="297"/>
            <ac:spMk id="9" creationId="{D1CCD1CE-CE5F-0703-1207-00D3689B62B2}"/>
          </ac:spMkLst>
        </pc:spChg>
        <pc:spChg chg="add del mod ord">
          <ac:chgData name="[Student] Patryk Chruśniak" userId="S::patryk.chrusniak.980@cranfield.ac.uk::68c55256-257b-4d3a-a4a2-a90fa5661072" providerId="AD" clId="Web-{8E2877E3-9ADD-65C9-CF12-841F609624D1}" dt="2024-01-10T21:26:47.870" v="498"/>
          <ac:spMkLst>
            <pc:docMk/>
            <pc:sldMk cId="2540382910" sldId="297"/>
            <ac:spMk id="11" creationId="{1A1755CB-F5EF-02ED-8277-F61C9A4CA6E9}"/>
          </ac:spMkLst>
        </pc:spChg>
        <pc:spChg chg="add del mod">
          <ac:chgData name="[Student] Patryk Chruśniak" userId="S::patryk.chrusniak.980@cranfield.ac.uk::68c55256-257b-4d3a-a4a2-a90fa5661072" providerId="AD" clId="Web-{8E2877E3-9ADD-65C9-CF12-841F609624D1}" dt="2024-01-10T21:27:21.105" v="500"/>
          <ac:spMkLst>
            <pc:docMk/>
            <pc:sldMk cId="2540382910" sldId="297"/>
            <ac:spMk id="14" creationId="{A7527E18-F103-67BB-71A4-5ED6C915DAFF}"/>
          </ac:spMkLst>
        </pc:spChg>
        <pc:picChg chg="add del mod ord">
          <ac:chgData name="[Student] Patryk Chruśniak" userId="S::patryk.chrusniak.980@cranfield.ac.uk::68c55256-257b-4d3a-a4a2-a90fa5661072" providerId="AD" clId="Web-{8E2877E3-9ADD-65C9-CF12-841F609624D1}" dt="2024-01-10T21:26:20.822" v="495"/>
          <ac:picMkLst>
            <pc:docMk/>
            <pc:sldMk cId="2540382910" sldId="297"/>
            <ac:picMk id="7" creationId="{D7D1D9F0-F092-4FC2-864B-C906DB5291F0}"/>
          </ac:picMkLst>
        </pc:picChg>
        <pc:picChg chg="del">
          <ac:chgData name="[Student] Patryk Chruśniak" userId="S::patryk.chrusniak.980@cranfield.ac.uk::68c55256-257b-4d3a-a4a2-a90fa5661072" providerId="AD" clId="Web-{8E2877E3-9ADD-65C9-CF12-841F609624D1}" dt="2024-01-10T21:25:40.211" v="487"/>
          <ac:picMkLst>
            <pc:docMk/>
            <pc:sldMk cId="2540382910" sldId="297"/>
            <ac:picMk id="10" creationId="{4D4B8D76-7E65-F96C-61F4-8F23FAB98A4F}"/>
          </ac:picMkLst>
        </pc:picChg>
        <pc:picChg chg="add del mod ord">
          <ac:chgData name="[Student] Patryk Chruśniak" userId="S::patryk.chrusniak.980@cranfield.ac.uk::68c55256-257b-4d3a-a4a2-a90fa5661072" providerId="AD" clId="Web-{8E2877E3-9ADD-65C9-CF12-841F609624D1}" dt="2024-01-10T21:27:18.668" v="499"/>
          <ac:picMkLst>
            <pc:docMk/>
            <pc:sldMk cId="2540382910" sldId="297"/>
            <ac:picMk id="12" creationId="{B988618F-2519-419C-7876-E70C36A973CE}"/>
          </ac:picMkLst>
        </pc:picChg>
        <pc:picChg chg="add mod ord">
          <ac:chgData name="[Student] Patryk Chruśniak" userId="S::patryk.chrusniak.980@cranfield.ac.uk::68c55256-257b-4d3a-a4a2-a90fa5661072" providerId="AD" clId="Web-{8E2877E3-9ADD-65C9-CF12-841F609624D1}" dt="2024-01-10T21:27:21.105" v="500"/>
          <ac:picMkLst>
            <pc:docMk/>
            <pc:sldMk cId="2540382910" sldId="297"/>
            <ac:picMk id="15" creationId="{B274C19B-D3A7-4144-85EE-56CD3236D381}"/>
          </ac:picMkLst>
        </pc:picChg>
        <pc:picChg chg="add mod">
          <ac:chgData name="[Student] Patryk Chruśniak" userId="S::patryk.chrusniak.980@cranfield.ac.uk::68c55256-257b-4d3a-a4a2-a90fa5661072" providerId="AD" clId="Web-{8E2877E3-9ADD-65C9-CF12-841F609624D1}" dt="2024-01-10T21:30:04.846" v="509" actId="1076"/>
          <ac:picMkLst>
            <pc:docMk/>
            <pc:sldMk cId="2540382910" sldId="297"/>
            <ac:picMk id="16" creationId="{4A546F3C-ACB9-7ADD-720F-09AB02090850}"/>
          </ac:picMkLst>
        </pc:picChg>
      </pc:sldChg>
      <pc:sldChg chg="addSp delSp modSp add mod replId modClrScheme chgLayout">
        <pc:chgData name="[Student] Patryk Chruśniak" userId="S::patryk.chrusniak.980@cranfield.ac.uk::68c55256-257b-4d3a-a4a2-a90fa5661072" providerId="AD" clId="Web-{8E2877E3-9ADD-65C9-CF12-841F609624D1}" dt="2024-01-10T22:28:11.113" v="573" actId="20577"/>
        <pc:sldMkLst>
          <pc:docMk/>
          <pc:sldMk cId="1318989127" sldId="298"/>
        </pc:sldMkLst>
        <pc:spChg chg="mod ord">
          <ac:chgData name="[Student] Patryk Chruśniak" userId="S::patryk.chrusniak.980@cranfield.ac.uk::68c55256-257b-4d3a-a4a2-a90fa5661072" providerId="AD" clId="Web-{8E2877E3-9ADD-65C9-CF12-841F609624D1}" dt="2024-01-10T22:28:11.113" v="573" actId="20577"/>
          <ac:spMkLst>
            <pc:docMk/>
            <pc:sldMk cId="1318989127" sldId="298"/>
            <ac:spMk id="2" creationId="{C42652B3-C027-6C97-835A-BC7590E939B8}"/>
          </ac:spMkLst>
        </pc:spChg>
        <pc:spChg chg="mod ord">
          <ac:chgData name="[Student] Patryk Chruśniak" userId="S::patryk.chrusniak.980@cranfield.ac.uk::68c55256-257b-4d3a-a4a2-a90fa5661072" providerId="AD" clId="Web-{8E2877E3-9ADD-65C9-CF12-841F609624D1}" dt="2024-01-10T21:50:24.736" v="567"/>
          <ac:spMkLst>
            <pc:docMk/>
            <pc:sldMk cId="1318989127" sldId="298"/>
            <ac:spMk id="4" creationId="{DA410A0F-1B5C-DD89-0E12-9BFE44A33BD0}"/>
          </ac:spMkLst>
        </pc:spChg>
        <pc:spChg chg="del mod ord">
          <ac:chgData name="[Student] Patryk Chruśniak" userId="S::patryk.chrusniak.980@cranfield.ac.uk::68c55256-257b-4d3a-a4a2-a90fa5661072" providerId="AD" clId="Web-{8E2877E3-9ADD-65C9-CF12-841F609624D1}" dt="2024-01-10T22:25:12.792" v="568"/>
          <ac:spMkLst>
            <pc:docMk/>
            <pc:sldMk cId="1318989127" sldId="298"/>
            <ac:spMk id="5" creationId="{3233B9AD-466A-D5F1-170F-ACC73806787C}"/>
          </ac:spMkLst>
        </pc:spChg>
        <pc:spChg chg="add del mod">
          <ac:chgData name="[Student] Patryk Chruśniak" userId="S::patryk.chrusniak.980@cranfield.ac.uk::68c55256-257b-4d3a-a4a2-a90fa5661072" providerId="AD" clId="Web-{8E2877E3-9ADD-65C9-CF12-841F609624D1}" dt="2024-01-10T21:50:24.736" v="567"/>
          <ac:spMkLst>
            <pc:docMk/>
            <pc:sldMk cId="1318989127" sldId="298"/>
            <ac:spMk id="6" creationId="{F08A9DAE-42BC-F463-D5B2-D82726A35506}"/>
          </ac:spMkLst>
        </pc:spChg>
        <pc:spChg chg="add del mod">
          <ac:chgData name="[Student] Patryk Chruśniak" userId="S::patryk.chrusniak.980@cranfield.ac.uk::68c55256-257b-4d3a-a4a2-a90fa5661072" providerId="AD" clId="Web-{8E2877E3-9ADD-65C9-CF12-841F609624D1}" dt="2024-01-10T22:25:58.403" v="570"/>
          <ac:spMkLst>
            <pc:docMk/>
            <pc:sldMk cId="1318989127" sldId="298"/>
            <ac:spMk id="7" creationId="{670C6C96-B6B4-9B09-3F5D-E86F4FF61463}"/>
          </ac:spMkLst>
        </pc:spChg>
        <pc:spChg chg="add del mod">
          <ac:chgData name="[Student] Patryk Chruśniak" userId="S::patryk.chrusniak.980@cranfield.ac.uk::68c55256-257b-4d3a-a4a2-a90fa5661072" providerId="AD" clId="Web-{8E2877E3-9ADD-65C9-CF12-841F609624D1}" dt="2024-01-10T22:27:01.326" v="572"/>
          <ac:spMkLst>
            <pc:docMk/>
            <pc:sldMk cId="1318989127" sldId="298"/>
            <ac:spMk id="10" creationId="{AC13680D-7F89-3995-4A92-B223F32D5C0A}"/>
          </ac:spMkLst>
        </pc:spChg>
        <pc:picChg chg="add del mod ord">
          <ac:chgData name="[Student] Patryk Chruśniak" userId="S::patryk.chrusniak.980@cranfield.ac.uk::68c55256-257b-4d3a-a4a2-a90fa5661072" providerId="AD" clId="Web-{8E2877E3-9ADD-65C9-CF12-841F609624D1}" dt="2024-01-10T22:25:44.824" v="569"/>
          <ac:picMkLst>
            <pc:docMk/>
            <pc:sldMk cId="1318989127" sldId="298"/>
            <ac:picMk id="3" creationId="{48088BB1-7CBD-DF89-6848-328959524A78}"/>
          </ac:picMkLst>
        </pc:picChg>
        <pc:picChg chg="add del mod ord">
          <ac:chgData name="[Student] Patryk Chruśniak" userId="S::patryk.chrusniak.980@cranfield.ac.uk::68c55256-257b-4d3a-a4a2-a90fa5661072" providerId="AD" clId="Web-{8E2877E3-9ADD-65C9-CF12-841F609624D1}" dt="2024-01-10T22:27:00.451" v="571"/>
          <ac:picMkLst>
            <pc:docMk/>
            <pc:sldMk cId="1318989127" sldId="298"/>
            <ac:picMk id="8" creationId="{E1D42532-F5D8-00E8-3444-0A9F82C0E11E}"/>
          </ac:picMkLst>
        </pc:picChg>
        <pc:picChg chg="add mod ord">
          <ac:chgData name="[Student] Patryk Chruśniak" userId="S::patryk.chrusniak.980@cranfield.ac.uk::68c55256-257b-4d3a-a4a2-a90fa5661072" providerId="AD" clId="Web-{8E2877E3-9ADD-65C9-CF12-841F609624D1}" dt="2024-01-10T22:27:01.326" v="572"/>
          <ac:picMkLst>
            <pc:docMk/>
            <pc:sldMk cId="1318989127" sldId="298"/>
            <ac:picMk id="11" creationId="{D7ED9E2E-EB0D-F703-F234-D2B40220BF32}"/>
          </ac:picMkLst>
        </pc:picChg>
        <pc:picChg chg="del">
          <ac:chgData name="[Student] Patryk Chruśniak" userId="S::patryk.chrusniak.980@cranfield.ac.uk::68c55256-257b-4d3a-a4a2-a90fa5661072" providerId="AD" clId="Web-{8E2877E3-9ADD-65C9-CF12-841F609624D1}" dt="2024-01-10T21:50:17.235" v="565"/>
          <ac:picMkLst>
            <pc:docMk/>
            <pc:sldMk cId="1318989127" sldId="298"/>
            <ac:picMk id="15" creationId="{6ACF685A-E82C-7694-9F82-407DD2808DD3}"/>
          </ac:picMkLst>
        </pc:picChg>
        <pc:picChg chg="del">
          <ac:chgData name="[Student] Patryk Chruśniak" userId="S::patryk.chrusniak.980@cranfield.ac.uk::68c55256-257b-4d3a-a4a2-a90fa5661072" providerId="AD" clId="Web-{8E2877E3-9ADD-65C9-CF12-841F609624D1}" dt="2024-01-10T21:50:16.923" v="564"/>
          <ac:picMkLst>
            <pc:docMk/>
            <pc:sldMk cId="1318989127" sldId="298"/>
            <ac:picMk id="16" creationId="{7F2494A0-025D-54B4-83B3-0056D3C0A1B1}"/>
          </ac:picMkLst>
        </pc:picChg>
      </pc:sldChg>
    </pc:docChg>
  </pc:docChgLst>
  <pc:docChgLst>
    <pc:chgData name="[Student] Natalia Chacon Rios" userId="S::natalia.chaconrios.084@cranfield.ac.uk::ca382fca-ed46-4204-bc31-3b16ecf23dac" providerId="AD" clId="Web-{9EC513F3-1BDB-4B40-B903-AEA48C8FB6C6}"/>
    <pc:docChg chg="modSld">
      <pc:chgData name="[Student] Natalia Chacon Rios" userId="S::natalia.chaconrios.084@cranfield.ac.uk::ca382fca-ed46-4204-bc31-3b16ecf23dac" providerId="AD" clId="Web-{9EC513F3-1BDB-4B40-B903-AEA48C8FB6C6}" dt="2024-01-12T00:55:25.776" v="160" actId="20577"/>
      <pc:docMkLst>
        <pc:docMk/>
      </pc:docMkLst>
      <pc:sldChg chg="modSp">
        <pc:chgData name="[Student] Natalia Chacon Rios" userId="S::natalia.chaconrios.084@cranfield.ac.uk::ca382fca-ed46-4204-bc31-3b16ecf23dac" providerId="AD" clId="Web-{9EC513F3-1BDB-4B40-B903-AEA48C8FB6C6}" dt="2024-01-12T00:55:25.776" v="160" actId="20577"/>
        <pc:sldMkLst>
          <pc:docMk/>
          <pc:sldMk cId="1476787141" sldId="288"/>
        </pc:sldMkLst>
        <pc:spChg chg="mod">
          <ac:chgData name="[Student] Natalia Chacon Rios" userId="S::natalia.chaconrios.084@cranfield.ac.uk::ca382fca-ed46-4204-bc31-3b16ecf23dac" providerId="AD" clId="Web-{9EC513F3-1BDB-4B40-B903-AEA48C8FB6C6}" dt="2024-01-12T00:55:25.776" v="160" actId="20577"/>
          <ac:spMkLst>
            <pc:docMk/>
            <pc:sldMk cId="1476787141" sldId="288"/>
            <ac:spMk id="3" creationId="{A7830678-E6C6-554F-78C0-CC07420953B3}"/>
          </ac:spMkLst>
        </pc:spChg>
      </pc:sldChg>
      <pc:sldChg chg="modSp">
        <pc:chgData name="[Student] Natalia Chacon Rios" userId="S::natalia.chaconrios.084@cranfield.ac.uk::ca382fca-ed46-4204-bc31-3b16ecf23dac" providerId="AD" clId="Web-{9EC513F3-1BDB-4B40-B903-AEA48C8FB6C6}" dt="2024-01-12T00:47:30.185" v="66" actId="14100"/>
        <pc:sldMkLst>
          <pc:docMk/>
          <pc:sldMk cId="2567372902" sldId="305"/>
        </pc:sldMkLst>
        <pc:spChg chg="mod">
          <ac:chgData name="[Student] Natalia Chacon Rios" userId="S::natalia.chaconrios.084@cranfield.ac.uk::ca382fca-ed46-4204-bc31-3b16ecf23dac" providerId="AD" clId="Web-{9EC513F3-1BDB-4B40-B903-AEA48C8FB6C6}" dt="2024-01-12T00:47:30.185" v="66" actId="14100"/>
          <ac:spMkLst>
            <pc:docMk/>
            <pc:sldMk cId="2567372902" sldId="305"/>
            <ac:spMk id="9" creationId="{62CB4E1A-3CE6-AB1E-EA64-D35829530B04}"/>
          </ac:spMkLst>
        </pc:spChg>
      </pc:sldChg>
      <pc:sldChg chg="addSp modSp">
        <pc:chgData name="[Student] Natalia Chacon Rios" userId="S::natalia.chaconrios.084@cranfield.ac.uk::ca382fca-ed46-4204-bc31-3b16ecf23dac" providerId="AD" clId="Web-{9EC513F3-1BDB-4B40-B903-AEA48C8FB6C6}" dt="2024-01-12T00:46:10.198" v="13" actId="20577"/>
        <pc:sldMkLst>
          <pc:docMk/>
          <pc:sldMk cId="622608948" sldId="314"/>
        </pc:sldMkLst>
        <pc:spChg chg="add mod">
          <ac:chgData name="[Student] Natalia Chacon Rios" userId="S::natalia.chaconrios.084@cranfield.ac.uk::ca382fca-ed46-4204-bc31-3b16ecf23dac" providerId="AD" clId="Web-{9EC513F3-1BDB-4B40-B903-AEA48C8FB6C6}" dt="2024-01-12T00:46:10.198" v="13" actId="20577"/>
          <ac:spMkLst>
            <pc:docMk/>
            <pc:sldMk cId="622608948" sldId="314"/>
            <ac:spMk id="3" creationId="{3FB2B7CF-84B8-0C2D-CEA1-2B44BAEB94A3}"/>
          </ac:spMkLst>
        </pc:spChg>
      </pc:sldChg>
    </pc:docChg>
  </pc:docChgLst>
  <pc:docChgLst>
    <pc:chgData name="[Student] Dinesh Krishna Murthy" userId="9b0f1057-7e7f-427e-87ad-eb298c2a63b1" providerId="ADAL" clId="{34B91D61-1698-44F0-8611-2B8518CB266E}"/>
    <pc:docChg chg="undo redo custSel addSld delSld modSld sldOrd">
      <pc:chgData name="[Student] Dinesh Krishna Murthy" userId="9b0f1057-7e7f-427e-87ad-eb298c2a63b1" providerId="ADAL" clId="{34B91D61-1698-44F0-8611-2B8518CB266E}" dt="2024-01-12T04:57:43.670" v="2296" actId="207"/>
      <pc:docMkLst>
        <pc:docMk/>
      </pc:docMkLst>
      <pc:sldChg chg="modSp mod">
        <pc:chgData name="[Student] Dinesh Krishna Murthy" userId="9b0f1057-7e7f-427e-87ad-eb298c2a63b1" providerId="ADAL" clId="{34B91D61-1698-44F0-8611-2B8518CB266E}" dt="2024-01-12T04:55:09.637" v="2282" actId="20577"/>
        <pc:sldMkLst>
          <pc:docMk/>
          <pc:sldMk cId="2273572051" sldId="269"/>
        </pc:sldMkLst>
        <pc:spChg chg="mod">
          <ac:chgData name="[Student] Dinesh Krishna Murthy" userId="9b0f1057-7e7f-427e-87ad-eb298c2a63b1" providerId="ADAL" clId="{34B91D61-1698-44F0-8611-2B8518CB266E}" dt="2024-01-12T04:55:09.637" v="2282" actId="20577"/>
          <ac:spMkLst>
            <pc:docMk/>
            <pc:sldMk cId="2273572051" sldId="269"/>
            <ac:spMk id="16" creationId="{0D5C777B-B28A-09EE-134B-E39C258415E5}"/>
          </ac:spMkLst>
        </pc:spChg>
      </pc:sldChg>
      <pc:sldChg chg="modSp mod">
        <pc:chgData name="[Student] Dinesh Krishna Murthy" userId="9b0f1057-7e7f-427e-87ad-eb298c2a63b1" providerId="ADAL" clId="{34B91D61-1698-44F0-8611-2B8518CB266E}" dt="2024-01-12T02:43:29.491" v="576" actId="20577"/>
        <pc:sldMkLst>
          <pc:docMk/>
          <pc:sldMk cId="3509238355" sldId="275"/>
        </pc:sldMkLst>
        <pc:spChg chg="mod">
          <ac:chgData name="[Student] Dinesh Krishna Murthy" userId="9b0f1057-7e7f-427e-87ad-eb298c2a63b1" providerId="ADAL" clId="{34B91D61-1698-44F0-8611-2B8518CB266E}" dt="2024-01-12T02:43:29.491" v="576" actId="20577"/>
          <ac:spMkLst>
            <pc:docMk/>
            <pc:sldMk cId="3509238355" sldId="275"/>
            <ac:spMk id="3" creationId="{A7830678-E6C6-554F-78C0-CC07420953B3}"/>
          </ac:spMkLst>
        </pc:spChg>
      </pc:sldChg>
      <pc:sldChg chg="modSp mod">
        <pc:chgData name="[Student] Dinesh Krishna Murthy" userId="9b0f1057-7e7f-427e-87ad-eb298c2a63b1" providerId="ADAL" clId="{34B91D61-1698-44F0-8611-2B8518CB266E}" dt="2024-01-12T02:43:47.662" v="582" actId="20577"/>
        <pc:sldMkLst>
          <pc:docMk/>
          <pc:sldMk cId="2214794317" sldId="280"/>
        </pc:sldMkLst>
        <pc:spChg chg="mod">
          <ac:chgData name="[Student] Dinesh Krishna Murthy" userId="9b0f1057-7e7f-427e-87ad-eb298c2a63b1" providerId="ADAL" clId="{34B91D61-1698-44F0-8611-2B8518CB266E}" dt="2024-01-12T02:43:47.662" v="582" actId="20577"/>
          <ac:spMkLst>
            <pc:docMk/>
            <pc:sldMk cId="2214794317" sldId="280"/>
            <ac:spMk id="3" creationId="{A7830678-E6C6-554F-78C0-CC07420953B3}"/>
          </ac:spMkLst>
        </pc:spChg>
      </pc:sldChg>
      <pc:sldChg chg="modSp mod">
        <pc:chgData name="[Student] Dinesh Krishna Murthy" userId="9b0f1057-7e7f-427e-87ad-eb298c2a63b1" providerId="ADAL" clId="{34B91D61-1698-44F0-8611-2B8518CB266E}" dt="2024-01-12T04:54:41.884" v="2280" actId="5793"/>
        <pc:sldMkLst>
          <pc:docMk/>
          <pc:sldMk cId="4128493527" sldId="284"/>
        </pc:sldMkLst>
        <pc:spChg chg="mod">
          <ac:chgData name="[Student] Dinesh Krishna Murthy" userId="9b0f1057-7e7f-427e-87ad-eb298c2a63b1" providerId="ADAL" clId="{34B91D61-1698-44F0-8611-2B8518CB266E}" dt="2024-01-12T04:54:41.884" v="2280" actId="5793"/>
          <ac:spMkLst>
            <pc:docMk/>
            <pc:sldMk cId="4128493527" sldId="284"/>
            <ac:spMk id="3" creationId="{A7830678-E6C6-554F-78C0-CC07420953B3}"/>
          </ac:spMkLst>
        </pc:spChg>
      </pc:sldChg>
      <pc:sldChg chg="addSp modSp mod">
        <pc:chgData name="[Student] Dinesh Krishna Murthy" userId="9b0f1057-7e7f-427e-87ad-eb298c2a63b1" providerId="ADAL" clId="{34B91D61-1698-44F0-8611-2B8518CB266E}" dt="2024-01-12T04:36:44.493" v="2075" actId="1076"/>
        <pc:sldMkLst>
          <pc:docMk/>
          <pc:sldMk cId="3170643233" sldId="299"/>
        </pc:sldMkLst>
        <pc:spChg chg="mod">
          <ac:chgData name="[Student] Dinesh Krishna Murthy" userId="9b0f1057-7e7f-427e-87ad-eb298c2a63b1" providerId="ADAL" clId="{34B91D61-1698-44F0-8611-2B8518CB266E}" dt="2024-01-12T04:21:49.521" v="2057" actId="1076"/>
          <ac:spMkLst>
            <pc:docMk/>
            <pc:sldMk cId="3170643233" sldId="299"/>
            <ac:spMk id="2" creationId="{98AB1A54-8615-6D6B-2C36-147A976D3AD7}"/>
          </ac:spMkLst>
        </pc:spChg>
        <pc:spChg chg="mod">
          <ac:chgData name="[Student] Dinesh Krishna Murthy" userId="9b0f1057-7e7f-427e-87ad-eb298c2a63b1" providerId="ADAL" clId="{34B91D61-1698-44F0-8611-2B8518CB266E}" dt="2024-01-12T04:36:44.493" v="2075" actId="1076"/>
          <ac:spMkLst>
            <pc:docMk/>
            <pc:sldMk cId="3170643233" sldId="299"/>
            <ac:spMk id="4" creationId="{7D61F0B4-0E6E-D4EE-8774-A284E1195134}"/>
          </ac:spMkLst>
        </pc:spChg>
        <pc:graphicFrameChg chg="add mod">
          <ac:chgData name="[Student] Dinesh Krishna Murthy" userId="9b0f1057-7e7f-427e-87ad-eb298c2a63b1" providerId="ADAL" clId="{34B91D61-1698-44F0-8611-2B8518CB266E}" dt="2024-01-12T04:36:34.943" v="2072"/>
          <ac:graphicFrameMkLst>
            <pc:docMk/>
            <pc:sldMk cId="3170643233" sldId="299"/>
            <ac:graphicFrameMk id="3" creationId="{3FE2F55E-CED0-EC63-0B9C-70DEDFA77F29}"/>
          </ac:graphicFrameMkLst>
        </pc:graphicFrameChg>
        <pc:graphicFrameChg chg="mod modGraphic">
          <ac:chgData name="[Student] Dinesh Krishna Murthy" userId="9b0f1057-7e7f-427e-87ad-eb298c2a63b1" providerId="ADAL" clId="{34B91D61-1698-44F0-8611-2B8518CB266E}" dt="2024-01-12T04:36:40.829" v="2074" actId="1076"/>
          <ac:graphicFrameMkLst>
            <pc:docMk/>
            <pc:sldMk cId="3170643233" sldId="299"/>
            <ac:graphicFrameMk id="8" creationId="{B2CD55D0-E3C7-F413-0495-C505129A0C84}"/>
          </ac:graphicFrameMkLst>
        </pc:graphicFrameChg>
      </pc:sldChg>
      <pc:sldChg chg="modSp mod">
        <pc:chgData name="[Student] Dinesh Krishna Murthy" userId="9b0f1057-7e7f-427e-87ad-eb298c2a63b1" providerId="ADAL" clId="{34B91D61-1698-44F0-8611-2B8518CB266E}" dt="2024-01-12T04:10:20.105" v="1996" actId="113"/>
        <pc:sldMkLst>
          <pc:docMk/>
          <pc:sldMk cId="1262765652" sldId="301"/>
        </pc:sldMkLst>
        <pc:spChg chg="mod">
          <ac:chgData name="[Student] Dinesh Krishna Murthy" userId="9b0f1057-7e7f-427e-87ad-eb298c2a63b1" providerId="ADAL" clId="{34B91D61-1698-44F0-8611-2B8518CB266E}" dt="2024-01-12T04:10:20.105" v="1996" actId="113"/>
          <ac:spMkLst>
            <pc:docMk/>
            <pc:sldMk cId="1262765652" sldId="301"/>
            <ac:spMk id="20" creationId="{6947A193-C9E6-BBC5-38F7-958102E9AD91}"/>
          </ac:spMkLst>
        </pc:spChg>
        <pc:spChg chg="mod">
          <ac:chgData name="[Student] Dinesh Krishna Murthy" userId="9b0f1057-7e7f-427e-87ad-eb298c2a63b1" providerId="ADAL" clId="{34B91D61-1698-44F0-8611-2B8518CB266E}" dt="2024-01-12T04:10:17.428" v="1995" actId="113"/>
          <ac:spMkLst>
            <pc:docMk/>
            <pc:sldMk cId="1262765652" sldId="301"/>
            <ac:spMk id="22" creationId="{5CBB289D-62EF-9827-688E-3DCB01E6DB0C}"/>
          </ac:spMkLst>
        </pc:spChg>
      </pc:sldChg>
      <pc:sldChg chg="addSp delSp modSp mod">
        <pc:chgData name="[Student] Dinesh Krishna Murthy" userId="9b0f1057-7e7f-427e-87ad-eb298c2a63b1" providerId="ADAL" clId="{34B91D61-1698-44F0-8611-2B8518CB266E}" dt="2024-01-12T04:08:45.662" v="1948" actId="1076"/>
        <pc:sldMkLst>
          <pc:docMk/>
          <pc:sldMk cId="2159474289" sldId="302"/>
        </pc:sldMkLst>
        <pc:spChg chg="mod">
          <ac:chgData name="[Student] Dinesh Krishna Murthy" userId="9b0f1057-7e7f-427e-87ad-eb298c2a63b1" providerId="ADAL" clId="{34B91D61-1698-44F0-8611-2B8518CB266E}" dt="2024-01-12T03:52:46.797" v="1845" actId="1076"/>
          <ac:spMkLst>
            <pc:docMk/>
            <pc:sldMk cId="2159474289" sldId="302"/>
            <ac:spMk id="2" creationId="{5A3B06F8-69EF-CAE3-4E33-DC0140AC780F}"/>
          </ac:spMkLst>
        </pc:spChg>
        <pc:spChg chg="mod">
          <ac:chgData name="[Student] Dinesh Krishna Murthy" userId="9b0f1057-7e7f-427e-87ad-eb298c2a63b1" providerId="ADAL" clId="{34B91D61-1698-44F0-8611-2B8518CB266E}" dt="2024-01-12T04:08:45.662" v="1948" actId="1076"/>
          <ac:spMkLst>
            <pc:docMk/>
            <pc:sldMk cId="2159474289" sldId="302"/>
            <ac:spMk id="3" creationId="{E8ECF36D-BB09-7343-2DFF-86AC0EDF7AAE}"/>
          </ac:spMkLst>
        </pc:spChg>
        <pc:graphicFrameChg chg="add mod">
          <ac:chgData name="[Student] Dinesh Krishna Murthy" userId="9b0f1057-7e7f-427e-87ad-eb298c2a63b1" providerId="ADAL" clId="{34B91D61-1698-44F0-8611-2B8518CB266E}" dt="2024-01-12T04:06:49.895" v="1908"/>
          <ac:graphicFrameMkLst>
            <pc:docMk/>
            <pc:sldMk cId="2159474289" sldId="302"/>
            <ac:graphicFrameMk id="5" creationId="{07D2A593-6F9C-BA62-3618-0524F9B8E868}"/>
          </ac:graphicFrameMkLst>
        </pc:graphicFrameChg>
        <pc:graphicFrameChg chg="add mod">
          <ac:chgData name="[Student] Dinesh Krishna Murthy" userId="9b0f1057-7e7f-427e-87ad-eb298c2a63b1" providerId="ADAL" clId="{34B91D61-1698-44F0-8611-2B8518CB266E}" dt="2024-01-12T04:06:52.729" v="1909"/>
          <ac:graphicFrameMkLst>
            <pc:docMk/>
            <pc:sldMk cId="2159474289" sldId="302"/>
            <ac:graphicFrameMk id="6" creationId="{795EEEBB-316C-73A2-4ABC-6C06B03848B5}"/>
          </ac:graphicFrameMkLst>
        </pc:graphicFrameChg>
        <pc:graphicFrameChg chg="add del mod modGraphic">
          <ac:chgData name="[Student] Dinesh Krishna Murthy" userId="9b0f1057-7e7f-427e-87ad-eb298c2a63b1" providerId="ADAL" clId="{34B91D61-1698-44F0-8611-2B8518CB266E}" dt="2024-01-12T04:07:20.048" v="1917" actId="478"/>
          <ac:graphicFrameMkLst>
            <pc:docMk/>
            <pc:sldMk cId="2159474289" sldId="302"/>
            <ac:graphicFrameMk id="7" creationId="{B68F38CE-8F17-86C0-0148-8474F075F98E}"/>
          </ac:graphicFrameMkLst>
        </pc:graphicFrameChg>
      </pc:sldChg>
      <pc:sldChg chg="addSp delSp modSp mod">
        <pc:chgData name="[Student] Dinesh Krishna Murthy" userId="9b0f1057-7e7f-427e-87ad-eb298c2a63b1" providerId="ADAL" clId="{34B91D61-1698-44F0-8611-2B8518CB266E}" dt="2024-01-12T04:52:15.059" v="2227" actId="21"/>
        <pc:sldMkLst>
          <pc:docMk/>
          <pc:sldMk cId="539764312" sldId="303"/>
        </pc:sldMkLst>
        <pc:spChg chg="mod">
          <ac:chgData name="[Student] Dinesh Krishna Murthy" userId="9b0f1057-7e7f-427e-87ad-eb298c2a63b1" providerId="ADAL" clId="{34B91D61-1698-44F0-8611-2B8518CB266E}" dt="2024-01-12T04:39:59.326" v="2094" actId="20577"/>
          <ac:spMkLst>
            <pc:docMk/>
            <pc:sldMk cId="539764312" sldId="303"/>
            <ac:spMk id="2" creationId="{2B6F58FE-70E5-B3B3-D27C-EE80BD3FAF25}"/>
          </ac:spMkLst>
        </pc:spChg>
        <pc:spChg chg="add del mod">
          <ac:chgData name="[Student] Dinesh Krishna Murthy" userId="9b0f1057-7e7f-427e-87ad-eb298c2a63b1" providerId="ADAL" clId="{34B91D61-1698-44F0-8611-2B8518CB266E}" dt="2024-01-12T04:39:42.394" v="2090" actId="21"/>
          <ac:spMkLst>
            <pc:docMk/>
            <pc:sldMk cId="539764312" sldId="303"/>
            <ac:spMk id="3" creationId="{E713A7BA-931E-A2F0-4AF4-C35048892536}"/>
          </ac:spMkLst>
        </pc:spChg>
        <pc:spChg chg="add del mod">
          <ac:chgData name="[Student] Dinesh Krishna Murthy" userId="9b0f1057-7e7f-427e-87ad-eb298c2a63b1" providerId="ADAL" clId="{34B91D61-1698-44F0-8611-2B8518CB266E}" dt="2024-01-12T04:52:15.059" v="2227" actId="21"/>
          <ac:spMkLst>
            <pc:docMk/>
            <pc:sldMk cId="539764312" sldId="303"/>
            <ac:spMk id="7" creationId="{684F4646-EBFC-0525-0172-010FB0FE7E6F}"/>
          </ac:spMkLst>
        </pc:spChg>
        <pc:graphicFrameChg chg="mod">
          <ac:chgData name="[Student] Dinesh Krishna Murthy" userId="9b0f1057-7e7f-427e-87ad-eb298c2a63b1" providerId="ADAL" clId="{34B91D61-1698-44F0-8611-2B8518CB266E}" dt="2024-01-12T04:50:59.916" v="2214"/>
          <ac:graphicFrameMkLst>
            <pc:docMk/>
            <pc:sldMk cId="539764312" sldId="303"/>
            <ac:graphicFrameMk id="12" creationId="{3FA53175-1B9A-47E0-C35D-198C83FEF519}"/>
          </ac:graphicFrameMkLst>
        </pc:graphicFrameChg>
      </pc:sldChg>
      <pc:sldChg chg="modSp mod">
        <pc:chgData name="[Student] Dinesh Krishna Murthy" userId="9b0f1057-7e7f-427e-87ad-eb298c2a63b1" providerId="ADAL" clId="{34B91D61-1698-44F0-8611-2B8518CB266E}" dt="2024-01-12T04:56:16.484" v="2291" actId="27636"/>
        <pc:sldMkLst>
          <pc:docMk/>
          <pc:sldMk cId="672086282" sldId="320"/>
        </pc:sldMkLst>
        <pc:spChg chg="mod">
          <ac:chgData name="[Student] Dinesh Krishna Murthy" userId="9b0f1057-7e7f-427e-87ad-eb298c2a63b1" providerId="ADAL" clId="{34B91D61-1698-44F0-8611-2B8518CB266E}" dt="2024-01-12T04:56:07.775" v="2286" actId="1076"/>
          <ac:spMkLst>
            <pc:docMk/>
            <pc:sldMk cId="672086282" sldId="320"/>
            <ac:spMk id="2" creationId="{DBB649D6-F079-14C9-202A-BED4E1560211}"/>
          </ac:spMkLst>
        </pc:spChg>
        <pc:spChg chg="mod">
          <ac:chgData name="[Student] Dinesh Krishna Murthy" userId="9b0f1057-7e7f-427e-87ad-eb298c2a63b1" providerId="ADAL" clId="{34B91D61-1698-44F0-8611-2B8518CB266E}" dt="2024-01-12T04:56:16.484" v="2291" actId="27636"/>
          <ac:spMkLst>
            <pc:docMk/>
            <pc:sldMk cId="672086282" sldId="320"/>
            <ac:spMk id="3" creationId="{2D740584-5A9B-C2C8-84BD-C61BC7DCBA21}"/>
          </ac:spMkLst>
        </pc:spChg>
      </pc:sldChg>
      <pc:sldChg chg="addSp delSp modSp mod">
        <pc:chgData name="[Student] Dinesh Krishna Murthy" userId="9b0f1057-7e7f-427e-87ad-eb298c2a63b1" providerId="ADAL" clId="{34B91D61-1698-44F0-8611-2B8518CB266E}" dt="2024-01-12T03:35:43.776" v="1825" actId="123"/>
        <pc:sldMkLst>
          <pc:docMk/>
          <pc:sldMk cId="1240014880" sldId="328"/>
        </pc:sldMkLst>
        <pc:spChg chg="mod">
          <ac:chgData name="[Student] Dinesh Krishna Murthy" userId="9b0f1057-7e7f-427e-87ad-eb298c2a63b1" providerId="ADAL" clId="{34B91D61-1698-44F0-8611-2B8518CB266E}" dt="2024-01-12T02:35:55.803" v="551" actId="1076"/>
          <ac:spMkLst>
            <pc:docMk/>
            <pc:sldMk cId="1240014880" sldId="328"/>
            <ac:spMk id="2" creationId="{467FE569-029D-3B39-E02F-2E68095558EB}"/>
          </ac:spMkLst>
        </pc:spChg>
        <pc:spChg chg="del">
          <ac:chgData name="[Student] Dinesh Krishna Murthy" userId="9b0f1057-7e7f-427e-87ad-eb298c2a63b1" providerId="ADAL" clId="{34B91D61-1698-44F0-8611-2B8518CB266E}" dt="2024-01-12T02:15:44.596" v="0" actId="478"/>
          <ac:spMkLst>
            <pc:docMk/>
            <pc:sldMk cId="1240014880" sldId="328"/>
            <ac:spMk id="3" creationId="{51A88590-2076-1CFE-41BA-E7DD0E917747}"/>
          </ac:spMkLst>
        </pc:spChg>
        <pc:spChg chg="mod">
          <ac:chgData name="[Student] Dinesh Krishna Murthy" userId="9b0f1057-7e7f-427e-87ad-eb298c2a63b1" providerId="ADAL" clId="{34B91D61-1698-44F0-8611-2B8518CB266E}" dt="2024-01-12T03:31:39.936" v="1775" actId="1076"/>
          <ac:spMkLst>
            <pc:docMk/>
            <pc:sldMk cId="1240014880" sldId="328"/>
            <ac:spMk id="4" creationId="{E4858E06-CB92-61D9-3BB8-7CD93A9931B7}"/>
          </ac:spMkLst>
        </pc:spChg>
        <pc:spChg chg="add mod">
          <ac:chgData name="[Student] Dinesh Krishna Murthy" userId="9b0f1057-7e7f-427e-87ad-eb298c2a63b1" providerId="ADAL" clId="{34B91D61-1698-44F0-8611-2B8518CB266E}" dt="2024-01-12T03:31:24.711" v="1770" actId="113"/>
          <ac:spMkLst>
            <pc:docMk/>
            <pc:sldMk cId="1240014880" sldId="328"/>
            <ac:spMk id="6" creationId="{9452BA79-E89B-8917-B01F-14535736AE69}"/>
          </ac:spMkLst>
        </pc:spChg>
        <pc:graphicFrameChg chg="add mod modGraphic">
          <ac:chgData name="[Student] Dinesh Krishna Murthy" userId="9b0f1057-7e7f-427e-87ad-eb298c2a63b1" providerId="ADAL" clId="{34B91D61-1698-44F0-8611-2B8518CB266E}" dt="2024-01-12T03:35:43.776" v="1825" actId="123"/>
          <ac:graphicFrameMkLst>
            <pc:docMk/>
            <pc:sldMk cId="1240014880" sldId="328"/>
            <ac:graphicFrameMk id="7" creationId="{49082179-26AA-3040-AF71-46BE8662AC94}"/>
          </ac:graphicFrameMkLst>
        </pc:graphicFrameChg>
        <pc:picChg chg="add mod">
          <ac:chgData name="[Student] Dinesh Krishna Murthy" userId="9b0f1057-7e7f-427e-87ad-eb298c2a63b1" providerId="ADAL" clId="{34B91D61-1698-44F0-8611-2B8518CB266E}" dt="2024-01-12T03:33:12.726" v="1793" actId="1076"/>
          <ac:picMkLst>
            <pc:docMk/>
            <pc:sldMk cId="1240014880" sldId="328"/>
            <ac:picMk id="1026" creationId="{E618FE4B-4FB3-056E-DD8C-2EC2C1E80A0C}"/>
          </ac:picMkLst>
        </pc:picChg>
        <pc:picChg chg="add mod">
          <ac:chgData name="[Student] Dinesh Krishna Murthy" userId="9b0f1057-7e7f-427e-87ad-eb298c2a63b1" providerId="ADAL" clId="{34B91D61-1698-44F0-8611-2B8518CB266E}" dt="2024-01-12T03:34:14.335" v="1811" actId="1076"/>
          <ac:picMkLst>
            <pc:docMk/>
            <pc:sldMk cId="1240014880" sldId="328"/>
            <ac:picMk id="1028" creationId="{1677FE34-865B-3C8F-5F31-4DF57FC28379}"/>
          </ac:picMkLst>
        </pc:picChg>
      </pc:sldChg>
      <pc:sldChg chg="modSp mod">
        <pc:chgData name="[Student] Dinesh Krishna Murthy" userId="9b0f1057-7e7f-427e-87ad-eb298c2a63b1" providerId="ADAL" clId="{34B91D61-1698-44F0-8611-2B8518CB266E}" dt="2024-01-12T02:59:55.458" v="1034" actId="1076"/>
        <pc:sldMkLst>
          <pc:docMk/>
          <pc:sldMk cId="1691612550" sldId="339"/>
        </pc:sldMkLst>
        <pc:graphicFrameChg chg="mod">
          <ac:chgData name="[Student] Dinesh Krishna Murthy" userId="9b0f1057-7e7f-427e-87ad-eb298c2a63b1" providerId="ADAL" clId="{34B91D61-1698-44F0-8611-2B8518CB266E}" dt="2024-01-12T02:59:55.458" v="1034" actId="1076"/>
          <ac:graphicFrameMkLst>
            <pc:docMk/>
            <pc:sldMk cId="1691612550" sldId="339"/>
            <ac:graphicFrameMk id="6" creationId="{9AF5351F-4558-1903-3BFA-F23DFA71347F}"/>
          </ac:graphicFrameMkLst>
        </pc:graphicFrameChg>
      </pc:sldChg>
      <pc:sldChg chg="addSp delSp modSp mod">
        <pc:chgData name="[Student] Dinesh Krishna Murthy" userId="9b0f1057-7e7f-427e-87ad-eb298c2a63b1" providerId="ADAL" clId="{34B91D61-1698-44F0-8611-2B8518CB266E}" dt="2024-01-12T04:56:39.915" v="2294" actId="14100"/>
        <pc:sldMkLst>
          <pc:docMk/>
          <pc:sldMk cId="2082771019" sldId="340"/>
        </pc:sldMkLst>
        <pc:spChg chg="mod">
          <ac:chgData name="[Student] Dinesh Krishna Murthy" userId="9b0f1057-7e7f-427e-87ad-eb298c2a63b1" providerId="ADAL" clId="{34B91D61-1698-44F0-8611-2B8518CB266E}" dt="2024-01-12T03:30:27.924" v="1736" actId="122"/>
          <ac:spMkLst>
            <pc:docMk/>
            <pc:sldMk cId="2082771019" sldId="340"/>
            <ac:spMk id="2" creationId="{3F985AB6-A067-0C28-F378-4158C77941D8}"/>
          </ac:spMkLst>
        </pc:spChg>
        <pc:spChg chg="mod">
          <ac:chgData name="[Student] Dinesh Krishna Murthy" userId="9b0f1057-7e7f-427e-87ad-eb298c2a63b1" providerId="ADAL" clId="{34B91D61-1698-44F0-8611-2B8518CB266E}" dt="2024-01-12T04:56:39.915" v="2294" actId="14100"/>
          <ac:spMkLst>
            <pc:docMk/>
            <pc:sldMk cId="2082771019" sldId="340"/>
            <ac:spMk id="3" creationId="{3811324E-58B5-65AB-1362-6F8B9BE9E69D}"/>
          </ac:spMkLst>
        </pc:spChg>
        <pc:spChg chg="add mod">
          <ac:chgData name="[Student] Dinesh Krishna Murthy" userId="9b0f1057-7e7f-427e-87ad-eb298c2a63b1" providerId="ADAL" clId="{34B91D61-1698-44F0-8611-2B8518CB266E}" dt="2024-01-12T02:57:37.072" v="834" actId="164"/>
          <ac:spMkLst>
            <pc:docMk/>
            <pc:sldMk cId="2082771019" sldId="340"/>
            <ac:spMk id="11" creationId="{2FB08857-05CB-94F1-6922-FCEB636E6EE4}"/>
          </ac:spMkLst>
        </pc:spChg>
        <pc:spChg chg="add mod">
          <ac:chgData name="[Student] Dinesh Krishna Murthy" userId="9b0f1057-7e7f-427e-87ad-eb298c2a63b1" providerId="ADAL" clId="{34B91D61-1698-44F0-8611-2B8518CB266E}" dt="2024-01-12T02:57:37.072" v="834" actId="164"/>
          <ac:spMkLst>
            <pc:docMk/>
            <pc:sldMk cId="2082771019" sldId="340"/>
            <ac:spMk id="12" creationId="{ECF1E2D5-73D9-517F-9060-59CC0B9B3603}"/>
          </ac:spMkLst>
        </pc:spChg>
        <pc:spChg chg="add mod">
          <ac:chgData name="[Student] Dinesh Krishna Murthy" userId="9b0f1057-7e7f-427e-87ad-eb298c2a63b1" providerId="ADAL" clId="{34B91D61-1698-44F0-8611-2B8518CB266E}" dt="2024-01-12T02:57:37.072" v="834" actId="164"/>
          <ac:spMkLst>
            <pc:docMk/>
            <pc:sldMk cId="2082771019" sldId="340"/>
            <ac:spMk id="13" creationId="{5C75BF10-D8BF-8B68-6159-2C0FC57A0D27}"/>
          </ac:spMkLst>
        </pc:spChg>
        <pc:spChg chg="add mod">
          <ac:chgData name="[Student] Dinesh Krishna Murthy" userId="9b0f1057-7e7f-427e-87ad-eb298c2a63b1" providerId="ADAL" clId="{34B91D61-1698-44F0-8611-2B8518CB266E}" dt="2024-01-12T03:30:56.140" v="1759" actId="1076"/>
          <ac:spMkLst>
            <pc:docMk/>
            <pc:sldMk cId="2082771019" sldId="340"/>
            <ac:spMk id="45" creationId="{9727C976-CDBC-6E57-5339-8F2CC7DA9E8E}"/>
          </ac:spMkLst>
        </pc:spChg>
        <pc:grpChg chg="add mod">
          <ac:chgData name="[Student] Dinesh Krishna Murthy" userId="9b0f1057-7e7f-427e-87ad-eb298c2a63b1" providerId="ADAL" clId="{34B91D61-1698-44F0-8611-2B8518CB266E}" dt="2024-01-12T03:30:33.503" v="1737" actId="1076"/>
          <ac:grpSpMkLst>
            <pc:docMk/>
            <pc:sldMk cId="2082771019" sldId="340"/>
            <ac:grpSpMk id="40" creationId="{0D5ABFE8-24F3-9B4C-0FEF-ADC29398BA6B}"/>
          </ac:grpSpMkLst>
        </pc:grpChg>
        <pc:picChg chg="del mod">
          <ac:chgData name="[Student] Dinesh Krishna Murthy" userId="9b0f1057-7e7f-427e-87ad-eb298c2a63b1" providerId="ADAL" clId="{34B91D61-1698-44F0-8611-2B8518CB266E}" dt="2024-01-12T02:57:33.822" v="833" actId="478"/>
          <ac:picMkLst>
            <pc:docMk/>
            <pc:sldMk cId="2082771019" sldId="340"/>
            <ac:picMk id="5" creationId="{D5393957-857D-BDF8-D457-C539BAC05802}"/>
          </ac:picMkLst>
        </pc:picChg>
        <pc:picChg chg="del">
          <ac:chgData name="[Student] Dinesh Krishna Murthy" userId="9b0f1057-7e7f-427e-87ad-eb298c2a63b1" providerId="ADAL" clId="{34B91D61-1698-44F0-8611-2B8518CB266E}" dt="2024-01-12T02:44:27.673" v="583" actId="478"/>
          <ac:picMkLst>
            <pc:docMk/>
            <pc:sldMk cId="2082771019" sldId="340"/>
            <ac:picMk id="6" creationId="{B0A5C315-49F0-2F10-D45F-B1320FF9042D}"/>
          </ac:picMkLst>
        </pc:picChg>
        <pc:picChg chg="add del mod modCrop">
          <ac:chgData name="[Student] Dinesh Krishna Murthy" userId="9b0f1057-7e7f-427e-87ad-eb298c2a63b1" providerId="ADAL" clId="{34B91D61-1698-44F0-8611-2B8518CB266E}" dt="2024-01-12T03:23:20.555" v="1393" actId="21"/>
          <ac:picMkLst>
            <pc:docMk/>
            <pc:sldMk cId="2082771019" sldId="340"/>
            <ac:picMk id="8" creationId="{3A1C5A5A-AE92-310A-1492-7E9DAB9CB975}"/>
          </ac:picMkLst>
        </pc:picChg>
        <pc:picChg chg="add del mod modCrop">
          <ac:chgData name="[Student] Dinesh Krishna Murthy" userId="9b0f1057-7e7f-427e-87ad-eb298c2a63b1" providerId="ADAL" clId="{34B91D61-1698-44F0-8611-2B8518CB266E}" dt="2024-01-12T03:23:20.555" v="1393" actId="21"/>
          <ac:picMkLst>
            <pc:docMk/>
            <pc:sldMk cId="2082771019" sldId="340"/>
            <ac:picMk id="10" creationId="{F774C010-EC30-20FD-5C4D-8B6267AF253D}"/>
          </ac:picMkLst>
        </pc:picChg>
        <pc:picChg chg="add del">
          <ac:chgData name="[Student] Dinesh Krishna Murthy" userId="9b0f1057-7e7f-427e-87ad-eb298c2a63b1" providerId="ADAL" clId="{34B91D61-1698-44F0-8611-2B8518CB266E}" dt="2024-01-12T03:05:55.021" v="1142" actId="21"/>
          <ac:picMkLst>
            <pc:docMk/>
            <pc:sldMk cId="2082771019" sldId="340"/>
            <ac:picMk id="42" creationId="{C0BF7A5F-63B1-0E33-E8B2-7CD7E9104211}"/>
          </ac:picMkLst>
        </pc:picChg>
        <pc:picChg chg="add mod modCrop">
          <ac:chgData name="[Student] Dinesh Krishna Murthy" userId="9b0f1057-7e7f-427e-87ad-eb298c2a63b1" providerId="ADAL" clId="{34B91D61-1698-44F0-8611-2B8518CB266E}" dt="2024-01-12T03:30:13.812" v="1732" actId="1076"/>
          <ac:picMkLst>
            <pc:docMk/>
            <pc:sldMk cId="2082771019" sldId="340"/>
            <ac:picMk id="44" creationId="{9FAC0815-8B48-1F4B-E549-76D6F5A4AF49}"/>
          </ac:picMkLst>
        </pc:picChg>
        <pc:cxnChg chg="add mod">
          <ac:chgData name="[Student] Dinesh Krishna Murthy" userId="9b0f1057-7e7f-427e-87ad-eb298c2a63b1" providerId="ADAL" clId="{34B91D61-1698-44F0-8611-2B8518CB266E}" dt="2024-01-12T02:57:37.072" v="834" actId="164"/>
          <ac:cxnSpMkLst>
            <pc:docMk/>
            <pc:sldMk cId="2082771019" sldId="340"/>
            <ac:cxnSpMk id="15" creationId="{8F98782F-E83B-7723-05B7-D9D04DFF1873}"/>
          </ac:cxnSpMkLst>
        </pc:cxnChg>
        <pc:cxnChg chg="add mod">
          <ac:chgData name="[Student] Dinesh Krishna Murthy" userId="9b0f1057-7e7f-427e-87ad-eb298c2a63b1" providerId="ADAL" clId="{34B91D61-1698-44F0-8611-2B8518CB266E}" dt="2024-01-12T02:57:37.072" v="834" actId="164"/>
          <ac:cxnSpMkLst>
            <pc:docMk/>
            <pc:sldMk cId="2082771019" sldId="340"/>
            <ac:cxnSpMk id="18" creationId="{80AE29FB-BA81-355D-C065-FCBE9FA5D3F5}"/>
          </ac:cxnSpMkLst>
        </pc:cxnChg>
        <pc:cxnChg chg="add mod">
          <ac:chgData name="[Student] Dinesh Krishna Murthy" userId="9b0f1057-7e7f-427e-87ad-eb298c2a63b1" providerId="ADAL" clId="{34B91D61-1698-44F0-8611-2B8518CB266E}" dt="2024-01-12T02:57:37.072" v="834" actId="164"/>
          <ac:cxnSpMkLst>
            <pc:docMk/>
            <pc:sldMk cId="2082771019" sldId="340"/>
            <ac:cxnSpMk id="23" creationId="{17A1DF77-1D5E-A84A-693C-257D9E47B347}"/>
          </ac:cxnSpMkLst>
        </pc:cxnChg>
        <pc:cxnChg chg="add del mod">
          <ac:chgData name="[Student] Dinesh Krishna Murthy" userId="9b0f1057-7e7f-427e-87ad-eb298c2a63b1" providerId="ADAL" clId="{34B91D61-1698-44F0-8611-2B8518CB266E}" dt="2024-01-12T02:56:10.003" v="822" actId="478"/>
          <ac:cxnSpMkLst>
            <pc:docMk/>
            <pc:sldMk cId="2082771019" sldId="340"/>
            <ac:cxnSpMk id="26" creationId="{C4DB18CA-B90C-F3CF-4C20-057D1AA1F35B}"/>
          </ac:cxnSpMkLst>
        </pc:cxnChg>
        <pc:cxnChg chg="add mod">
          <ac:chgData name="[Student] Dinesh Krishna Murthy" userId="9b0f1057-7e7f-427e-87ad-eb298c2a63b1" providerId="ADAL" clId="{34B91D61-1698-44F0-8611-2B8518CB266E}" dt="2024-01-12T02:57:37.072" v="834" actId="164"/>
          <ac:cxnSpMkLst>
            <pc:docMk/>
            <pc:sldMk cId="2082771019" sldId="340"/>
            <ac:cxnSpMk id="30" creationId="{A753B3D9-4831-E7A0-C048-C33863487B5A}"/>
          </ac:cxnSpMkLst>
        </pc:cxnChg>
        <pc:cxnChg chg="add mod">
          <ac:chgData name="[Student] Dinesh Krishna Murthy" userId="9b0f1057-7e7f-427e-87ad-eb298c2a63b1" providerId="ADAL" clId="{34B91D61-1698-44F0-8611-2B8518CB266E}" dt="2024-01-12T02:57:37.072" v="834" actId="164"/>
          <ac:cxnSpMkLst>
            <pc:docMk/>
            <pc:sldMk cId="2082771019" sldId="340"/>
            <ac:cxnSpMk id="37" creationId="{41540ECE-D5EA-7C18-EDDB-BFFC1C0FC48C}"/>
          </ac:cxnSpMkLst>
        </pc:cxnChg>
      </pc:sldChg>
      <pc:sldChg chg="addSp modSp new mod">
        <pc:chgData name="[Student] Dinesh Krishna Murthy" userId="9b0f1057-7e7f-427e-87ad-eb298c2a63b1" providerId="ADAL" clId="{34B91D61-1698-44F0-8611-2B8518CB266E}" dt="2024-01-12T03:36:10.350" v="1828" actId="113"/>
        <pc:sldMkLst>
          <pc:docMk/>
          <pc:sldMk cId="464452254" sldId="346"/>
        </pc:sldMkLst>
        <pc:spChg chg="add mod">
          <ac:chgData name="[Student] Dinesh Krishna Murthy" userId="9b0f1057-7e7f-427e-87ad-eb298c2a63b1" providerId="ADAL" clId="{34B91D61-1698-44F0-8611-2B8518CB266E}" dt="2024-01-12T03:36:10.350" v="1828" actId="113"/>
          <ac:spMkLst>
            <pc:docMk/>
            <pc:sldMk cId="464452254" sldId="346"/>
            <ac:spMk id="4" creationId="{2F27B29F-0AAF-05B1-E2A6-30385828A443}"/>
          </ac:spMkLst>
        </pc:spChg>
        <pc:spChg chg="add mod">
          <ac:chgData name="[Student] Dinesh Krishna Murthy" userId="9b0f1057-7e7f-427e-87ad-eb298c2a63b1" providerId="ADAL" clId="{34B91D61-1698-44F0-8611-2B8518CB266E}" dt="2024-01-12T02:28:02.595" v="401" actId="1076"/>
          <ac:spMkLst>
            <pc:docMk/>
            <pc:sldMk cId="464452254" sldId="346"/>
            <ac:spMk id="5" creationId="{9A3EEBB2-F1CC-DE05-8CB0-172360B19648}"/>
          </ac:spMkLst>
        </pc:spChg>
      </pc:sldChg>
      <pc:sldChg chg="addSp modSp new mod ord">
        <pc:chgData name="[Student] Dinesh Krishna Murthy" userId="9b0f1057-7e7f-427e-87ad-eb298c2a63b1" providerId="ADAL" clId="{34B91D61-1698-44F0-8611-2B8518CB266E}" dt="2024-01-12T03:35:35.862" v="1823" actId="123"/>
        <pc:sldMkLst>
          <pc:docMk/>
          <pc:sldMk cId="1868073470" sldId="347"/>
        </pc:sldMkLst>
        <pc:graphicFrameChg chg="add mod modGraphic">
          <ac:chgData name="[Student] Dinesh Krishna Murthy" userId="9b0f1057-7e7f-427e-87ad-eb298c2a63b1" providerId="ADAL" clId="{34B91D61-1698-44F0-8611-2B8518CB266E}" dt="2024-01-12T03:35:35.862" v="1823" actId="123"/>
          <ac:graphicFrameMkLst>
            <pc:docMk/>
            <pc:sldMk cId="1868073470" sldId="347"/>
            <ac:graphicFrameMk id="3" creationId="{5E944D6A-80E6-B223-BEA2-A6C5680635D6}"/>
          </ac:graphicFrameMkLst>
        </pc:graphicFrameChg>
        <pc:picChg chg="add mod">
          <ac:chgData name="[Student] Dinesh Krishna Murthy" userId="9b0f1057-7e7f-427e-87ad-eb298c2a63b1" providerId="ADAL" clId="{34B91D61-1698-44F0-8611-2B8518CB266E}" dt="2024-01-12T03:35:30.446" v="1822" actId="1076"/>
          <ac:picMkLst>
            <pc:docMk/>
            <pc:sldMk cId="1868073470" sldId="347"/>
            <ac:picMk id="2050" creationId="{D304FF8D-0F2B-716A-5918-E1D188393E17}"/>
          </ac:picMkLst>
        </pc:picChg>
      </pc:sldChg>
      <pc:sldChg chg="addSp delSp modSp new mod">
        <pc:chgData name="[Student] Dinesh Krishna Murthy" userId="9b0f1057-7e7f-427e-87ad-eb298c2a63b1" providerId="ADAL" clId="{34B91D61-1698-44F0-8611-2B8518CB266E}" dt="2024-01-12T04:00:44.129" v="1907" actId="1076"/>
        <pc:sldMkLst>
          <pc:docMk/>
          <pc:sldMk cId="1641753636" sldId="348"/>
        </pc:sldMkLst>
        <pc:spChg chg="add del">
          <ac:chgData name="[Student] Dinesh Krishna Murthy" userId="9b0f1057-7e7f-427e-87ad-eb298c2a63b1" providerId="ADAL" clId="{34B91D61-1698-44F0-8611-2B8518CB266E}" dt="2024-01-12T03:18:13.239" v="1262" actId="478"/>
          <ac:spMkLst>
            <pc:docMk/>
            <pc:sldMk cId="1641753636" sldId="348"/>
            <ac:spMk id="2" creationId="{8CB21C98-A1BB-E528-3445-7C296527EA38}"/>
          </ac:spMkLst>
        </pc:spChg>
        <pc:spChg chg="add mod">
          <ac:chgData name="[Student] Dinesh Krishna Murthy" userId="9b0f1057-7e7f-427e-87ad-eb298c2a63b1" providerId="ADAL" clId="{34B91D61-1698-44F0-8611-2B8518CB266E}" dt="2024-01-12T03:22:26.680" v="1386" actId="164"/>
          <ac:spMkLst>
            <pc:docMk/>
            <pc:sldMk cId="1641753636" sldId="348"/>
            <ac:spMk id="5" creationId="{88F5EEC4-4010-1FD3-FF29-BA344603BF6E}"/>
          </ac:spMkLst>
        </pc:spChg>
        <pc:spChg chg="add mod">
          <ac:chgData name="[Student] Dinesh Krishna Murthy" userId="9b0f1057-7e7f-427e-87ad-eb298c2a63b1" providerId="ADAL" clId="{34B91D61-1698-44F0-8611-2B8518CB266E}" dt="2024-01-12T03:22:26.680" v="1386" actId="164"/>
          <ac:spMkLst>
            <pc:docMk/>
            <pc:sldMk cId="1641753636" sldId="348"/>
            <ac:spMk id="19" creationId="{08384B6B-EE5E-0FDB-130B-95C30B9686F1}"/>
          </ac:spMkLst>
        </pc:spChg>
        <pc:spChg chg="add mod">
          <ac:chgData name="[Student] Dinesh Krishna Murthy" userId="9b0f1057-7e7f-427e-87ad-eb298c2a63b1" providerId="ADAL" clId="{34B91D61-1698-44F0-8611-2B8518CB266E}" dt="2024-01-12T03:22:26.680" v="1386" actId="164"/>
          <ac:spMkLst>
            <pc:docMk/>
            <pc:sldMk cId="1641753636" sldId="348"/>
            <ac:spMk id="20" creationId="{C03FE65F-951B-6FA2-B5B5-347DE3A3B899}"/>
          </ac:spMkLst>
        </pc:spChg>
        <pc:spChg chg="add del">
          <ac:chgData name="[Student] Dinesh Krishna Murthy" userId="9b0f1057-7e7f-427e-87ad-eb298c2a63b1" providerId="ADAL" clId="{34B91D61-1698-44F0-8611-2B8518CB266E}" dt="2024-01-12T03:18:24.205" v="1267" actId="478"/>
          <ac:spMkLst>
            <pc:docMk/>
            <pc:sldMk cId="1641753636" sldId="348"/>
            <ac:spMk id="21" creationId="{DC7DAD88-136B-8279-18B4-740A9809886A}"/>
          </ac:spMkLst>
        </pc:spChg>
        <pc:spChg chg="add mod topLvl">
          <ac:chgData name="[Student] Dinesh Krishna Murthy" userId="9b0f1057-7e7f-427e-87ad-eb298c2a63b1" providerId="ADAL" clId="{34B91D61-1698-44F0-8611-2B8518CB266E}" dt="2024-01-12T03:22:26.680" v="1386" actId="164"/>
          <ac:spMkLst>
            <pc:docMk/>
            <pc:sldMk cId="1641753636" sldId="348"/>
            <ac:spMk id="22" creationId="{2486D802-460A-4E2A-57D0-7D58E4012C09}"/>
          </ac:spMkLst>
        </pc:spChg>
        <pc:spChg chg="add mod topLvl">
          <ac:chgData name="[Student] Dinesh Krishna Murthy" userId="9b0f1057-7e7f-427e-87ad-eb298c2a63b1" providerId="ADAL" clId="{34B91D61-1698-44F0-8611-2B8518CB266E}" dt="2024-01-12T03:22:26.680" v="1386" actId="164"/>
          <ac:spMkLst>
            <pc:docMk/>
            <pc:sldMk cId="1641753636" sldId="348"/>
            <ac:spMk id="23" creationId="{0173ED76-AE02-CBE0-5A18-556A31877BDC}"/>
          </ac:spMkLst>
        </pc:spChg>
        <pc:spChg chg="add mod topLvl">
          <ac:chgData name="[Student] Dinesh Krishna Murthy" userId="9b0f1057-7e7f-427e-87ad-eb298c2a63b1" providerId="ADAL" clId="{34B91D61-1698-44F0-8611-2B8518CB266E}" dt="2024-01-12T03:22:26.680" v="1386" actId="164"/>
          <ac:spMkLst>
            <pc:docMk/>
            <pc:sldMk cId="1641753636" sldId="348"/>
            <ac:spMk id="24" creationId="{C0AA8E4E-9E80-A77B-87E7-027F08685A3C}"/>
          </ac:spMkLst>
        </pc:spChg>
        <pc:spChg chg="add mod topLvl">
          <ac:chgData name="[Student] Dinesh Krishna Murthy" userId="9b0f1057-7e7f-427e-87ad-eb298c2a63b1" providerId="ADAL" clId="{34B91D61-1698-44F0-8611-2B8518CB266E}" dt="2024-01-12T03:22:26.680" v="1386" actId="164"/>
          <ac:spMkLst>
            <pc:docMk/>
            <pc:sldMk cId="1641753636" sldId="348"/>
            <ac:spMk id="25" creationId="{31F555C7-67DE-EF01-4A40-DEC87A7C48D8}"/>
          </ac:spMkLst>
        </pc:spChg>
        <pc:spChg chg="mod topLvl">
          <ac:chgData name="[Student] Dinesh Krishna Murthy" userId="9b0f1057-7e7f-427e-87ad-eb298c2a63b1" providerId="ADAL" clId="{34B91D61-1698-44F0-8611-2B8518CB266E}" dt="2024-01-12T03:23:00.341" v="1390" actId="14100"/>
          <ac:spMkLst>
            <pc:docMk/>
            <pc:sldMk cId="1641753636" sldId="348"/>
            <ac:spMk id="30" creationId="{7ADC13B1-C555-6BD3-E35A-F09D44B482BC}"/>
          </ac:spMkLst>
        </pc:spChg>
        <pc:spChg chg="mod topLvl">
          <ac:chgData name="[Student] Dinesh Krishna Murthy" userId="9b0f1057-7e7f-427e-87ad-eb298c2a63b1" providerId="ADAL" clId="{34B91D61-1698-44F0-8611-2B8518CB266E}" dt="2024-01-12T03:22:26.680" v="1386" actId="164"/>
          <ac:spMkLst>
            <pc:docMk/>
            <pc:sldMk cId="1641753636" sldId="348"/>
            <ac:spMk id="31" creationId="{2B70DE6E-961C-119E-5883-4540AF2396D1}"/>
          </ac:spMkLst>
        </pc:spChg>
        <pc:spChg chg="mod topLvl">
          <ac:chgData name="[Student] Dinesh Krishna Murthy" userId="9b0f1057-7e7f-427e-87ad-eb298c2a63b1" providerId="ADAL" clId="{34B91D61-1698-44F0-8611-2B8518CB266E}" dt="2024-01-12T03:22:26.680" v="1386" actId="164"/>
          <ac:spMkLst>
            <pc:docMk/>
            <pc:sldMk cId="1641753636" sldId="348"/>
            <ac:spMk id="32" creationId="{2DC1CDF6-90F3-D1DF-3DAF-7553E6BB6678}"/>
          </ac:spMkLst>
        </pc:spChg>
        <pc:spChg chg="mod topLvl">
          <ac:chgData name="[Student] Dinesh Krishna Murthy" userId="9b0f1057-7e7f-427e-87ad-eb298c2a63b1" providerId="ADAL" clId="{34B91D61-1698-44F0-8611-2B8518CB266E}" dt="2024-01-12T03:22:26.680" v="1386" actId="164"/>
          <ac:spMkLst>
            <pc:docMk/>
            <pc:sldMk cId="1641753636" sldId="348"/>
            <ac:spMk id="33" creationId="{9179D05C-1F04-F59B-0CC4-5ED93AF815BC}"/>
          </ac:spMkLst>
        </pc:spChg>
        <pc:spChg chg="add mod">
          <ac:chgData name="[Student] Dinesh Krishna Murthy" userId="9b0f1057-7e7f-427e-87ad-eb298c2a63b1" providerId="ADAL" clId="{34B91D61-1698-44F0-8611-2B8518CB266E}" dt="2024-01-12T03:24:08.983" v="1450" actId="1076"/>
          <ac:spMkLst>
            <pc:docMk/>
            <pc:sldMk cId="1641753636" sldId="348"/>
            <ac:spMk id="65" creationId="{F29109E9-C3D9-3F82-55BD-E86F256CB75C}"/>
          </ac:spMkLst>
        </pc:spChg>
        <pc:spChg chg="add mod">
          <ac:chgData name="[Student] Dinesh Krishna Murthy" userId="9b0f1057-7e7f-427e-87ad-eb298c2a63b1" providerId="ADAL" clId="{34B91D61-1698-44F0-8611-2B8518CB266E}" dt="2024-01-12T03:28:19.992" v="1706" actId="1076"/>
          <ac:spMkLst>
            <pc:docMk/>
            <pc:sldMk cId="1641753636" sldId="348"/>
            <ac:spMk id="66" creationId="{B3DD8D45-61AD-46D0-4B0E-BBDF738ECD82}"/>
          </ac:spMkLst>
        </pc:spChg>
        <pc:spChg chg="add mod">
          <ac:chgData name="[Student] Dinesh Krishna Murthy" userId="9b0f1057-7e7f-427e-87ad-eb298c2a63b1" providerId="ADAL" clId="{34B91D61-1698-44F0-8611-2B8518CB266E}" dt="2024-01-12T03:28:12.160" v="1703" actId="115"/>
          <ac:spMkLst>
            <pc:docMk/>
            <pc:sldMk cId="1641753636" sldId="348"/>
            <ac:spMk id="67" creationId="{FF79C576-558C-EEED-8A91-E89F32965CCE}"/>
          </ac:spMkLst>
        </pc:spChg>
        <pc:spChg chg="add mod">
          <ac:chgData name="[Student] Dinesh Krishna Murthy" userId="9b0f1057-7e7f-427e-87ad-eb298c2a63b1" providerId="ADAL" clId="{34B91D61-1698-44F0-8611-2B8518CB266E}" dt="2024-01-12T03:28:42.039" v="1722" actId="1076"/>
          <ac:spMkLst>
            <pc:docMk/>
            <pc:sldMk cId="1641753636" sldId="348"/>
            <ac:spMk id="68" creationId="{309FC9DD-7077-B7A6-ABBD-513B868B7F0A}"/>
          </ac:spMkLst>
        </pc:spChg>
        <pc:spChg chg="add mod">
          <ac:chgData name="[Student] Dinesh Krishna Murthy" userId="9b0f1057-7e7f-427e-87ad-eb298c2a63b1" providerId="ADAL" clId="{34B91D61-1698-44F0-8611-2B8518CB266E}" dt="2024-01-12T03:28:06.421" v="1699" actId="113"/>
          <ac:spMkLst>
            <pc:docMk/>
            <pc:sldMk cId="1641753636" sldId="348"/>
            <ac:spMk id="69" creationId="{AE7D5468-1B57-2F94-BC8C-75F852461E40}"/>
          </ac:spMkLst>
        </pc:spChg>
        <pc:spChg chg="add mod">
          <ac:chgData name="[Student] Dinesh Krishna Murthy" userId="9b0f1057-7e7f-427e-87ad-eb298c2a63b1" providerId="ADAL" clId="{34B91D61-1698-44F0-8611-2B8518CB266E}" dt="2024-01-12T03:28:37.896" v="1721" actId="113"/>
          <ac:spMkLst>
            <pc:docMk/>
            <pc:sldMk cId="1641753636" sldId="348"/>
            <ac:spMk id="70" creationId="{1A3282DD-99AF-8115-EEA3-54644CD77451}"/>
          </ac:spMkLst>
        </pc:spChg>
        <pc:grpChg chg="add del mod">
          <ac:chgData name="[Student] Dinesh Krishna Murthy" userId="9b0f1057-7e7f-427e-87ad-eb298c2a63b1" providerId="ADAL" clId="{34B91D61-1698-44F0-8611-2B8518CB266E}" dt="2024-01-12T03:20:18.722" v="1320" actId="165"/>
          <ac:grpSpMkLst>
            <pc:docMk/>
            <pc:sldMk cId="1641753636" sldId="348"/>
            <ac:grpSpMk id="28" creationId="{857DF770-6F34-1222-4DE5-56294ED56D1A}"/>
          </ac:grpSpMkLst>
        </pc:grpChg>
        <pc:grpChg chg="add del mod">
          <ac:chgData name="[Student] Dinesh Krishna Murthy" userId="9b0f1057-7e7f-427e-87ad-eb298c2a63b1" providerId="ADAL" clId="{34B91D61-1698-44F0-8611-2B8518CB266E}" dt="2024-01-12T03:20:00.328" v="1315" actId="165"/>
          <ac:grpSpMkLst>
            <pc:docMk/>
            <pc:sldMk cId="1641753636" sldId="348"/>
            <ac:grpSpMk id="29" creationId="{EF01B24F-EE6E-FC37-2931-D711C7DA7A0E}"/>
          </ac:grpSpMkLst>
        </pc:grpChg>
        <pc:grpChg chg="add mod">
          <ac:chgData name="[Student] Dinesh Krishna Murthy" userId="9b0f1057-7e7f-427e-87ad-eb298c2a63b1" providerId="ADAL" clId="{34B91D61-1698-44F0-8611-2B8518CB266E}" dt="2024-01-12T03:26:54.118" v="1562" actId="1076"/>
          <ac:grpSpMkLst>
            <pc:docMk/>
            <pc:sldMk cId="1641753636" sldId="348"/>
            <ac:grpSpMk id="62" creationId="{69FA35D5-C67E-3C75-2D4A-D9927D7EF14E}"/>
          </ac:grpSpMkLst>
        </pc:grpChg>
        <pc:picChg chg="add mod modCrop">
          <ac:chgData name="[Student] Dinesh Krishna Murthy" userId="9b0f1057-7e7f-427e-87ad-eb298c2a63b1" providerId="ADAL" clId="{34B91D61-1698-44F0-8611-2B8518CB266E}" dt="2024-01-12T03:26:40.228" v="1558" actId="1076"/>
          <ac:picMkLst>
            <pc:docMk/>
            <pc:sldMk cId="1641753636" sldId="348"/>
            <ac:picMk id="4" creationId="{2B15D641-1AD8-B8EF-DACC-8BB82492A780}"/>
          </ac:picMkLst>
        </pc:picChg>
        <pc:picChg chg="add del mod modCrop">
          <ac:chgData name="[Student] Dinesh Krishna Murthy" userId="9b0f1057-7e7f-427e-87ad-eb298c2a63b1" providerId="ADAL" clId="{34B91D61-1698-44F0-8611-2B8518CB266E}" dt="2024-01-12T03:59:18.763" v="1853" actId="478"/>
          <ac:picMkLst>
            <pc:docMk/>
            <pc:sldMk cId="1641753636" sldId="348"/>
            <ac:picMk id="18" creationId="{A8EF8759-B1A9-69DA-5A2E-B963F4977164}"/>
          </ac:picMkLst>
        </pc:picChg>
        <pc:picChg chg="add del mod modCrop">
          <ac:chgData name="[Student] Dinesh Krishna Murthy" userId="9b0f1057-7e7f-427e-87ad-eb298c2a63b1" providerId="ADAL" clId="{34B91D61-1698-44F0-8611-2B8518CB266E}" dt="2024-01-12T03:25:01.223" v="1455" actId="478"/>
          <ac:picMkLst>
            <pc:docMk/>
            <pc:sldMk cId="1641753636" sldId="348"/>
            <ac:picMk id="42" creationId="{C0BF7A5F-63B1-0E33-E8B2-7CD7E9104211}"/>
          </ac:picMkLst>
        </pc:picChg>
        <pc:picChg chg="add mod">
          <ac:chgData name="[Student] Dinesh Krishna Murthy" userId="9b0f1057-7e7f-427e-87ad-eb298c2a63b1" providerId="ADAL" clId="{34B91D61-1698-44F0-8611-2B8518CB266E}" dt="2024-01-12T03:27:36.994" v="1654" actId="1076"/>
          <ac:picMkLst>
            <pc:docMk/>
            <pc:sldMk cId="1641753636" sldId="348"/>
            <ac:picMk id="63" creationId="{3A1C5A5A-AE92-310A-1492-7E9DAB9CB975}"/>
          </ac:picMkLst>
        </pc:picChg>
        <pc:picChg chg="add mod">
          <ac:chgData name="[Student] Dinesh Krishna Murthy" userId="9b0f1057-7e7f-427e-87ad-eb298c2a63b1" providerId="ADAL" clId="{34B91D61-1698-44F0-8611-2B8518CB266E}" dt="2024-01-12T03:26:59.609" v="1564" actId="1076"/>
          <ac:picMkLst>
            <pc:docMk/>
            <pc:sldMk cId="1641753636" sldId="348"/>
            <ac:picMk id="64" creationId="{F774C010-EC30-20FD-5C4D-8B6267AF253D}"/>
          </ac:picMkLst>
        </pc:picChg>
        <pc:picChg chg="add mod">
          <ac:chgData name="[Student] Dinesh Krishna Murthy" userId="9b0f1057-7e7f-427e-87ad-eb298c2a63b1" providerId="ADAL" clId="{34B91D61-1698-44F0-8611-2B8518CB266E}" dt="2024-01-12T04:00:44.129" v="1907" actId="1076"/>
          <ac:picMkLst>
            <pc:docMk/>
            <pc:sldMk cId="1641753636" sldId="348"/>
            <ac:picMk id="72" creationId="{D204502F-CEC1-0E4C-0CC9-2921BCFDE600}"/>
          </ac:picMkLst>
        </pc:picChg>
        <pc:cxnChg chg="add mod">
          <ac:chgData name="[Student] Dinesh Krishna Murthy" userId="9b0f1057-7e7f-427e-87ad-eb298c2a63b1" providerId="ADAL" clId="{34B91D61-1698-44F0-8611-2B8518CB266E}" dt="2024-01-12T03:22:26.680" v="1386" actId="164"/>
          <ac:cxnSpMkLst>
            <pc:docMk/>
            <pc:sldMk cId="1641753636" sldId="348"/>
            <ac:cxnSpMk id="7" creationId="{E88FAC8D-6000-3DA5-F8CE-B0B09131D60C}"/>
          </ac:cxnSpMkLst>
        </pc:cxnChg>
        <pc:cxnChg chg="add mod">
          <ac:chgData name="[Student] Dinesh Krishna Murthy" userId="9b0f1057-7e7f-427e-87ad-eb298c2a63b1" providerId="ADAL" clId="{34B91D61-1698-44F0-8611-2B8518CB266E}" dt="2024-01-12T03:22:26.680" v="1386" actId="164"/>
          <ac:cxnSpMkLst>
            <pc:docMk/>
            <pc:sldMk cId="1641753636" sldId="348"/>
            <ac:cxnSpMk id="8" creationId="{BDD820DE-9669-A58A-BC00-4ABD261BA64B}"/>
          </ac:cxnSpMkLst>
        </pc:cxnChg>
        <pc:cxnChg chg="add mod">
          <ac:chgData name="[Student] Dinesh Krishna Murthy" userId="9b0f1057-7e7f-427e-87ad-eb298c2a63b1" providerId="ADAL" clId="{34B91D61-1698-44F0-8611-2B8518CB266E}" dt="2024-01-12T03:22:26.680" v="1386" actId="164"/>
          <ac:cxnSpMkLst>
            <pc:docMk/>
            <pc:sldMk cId="1641753636" sldId="348"/>
            <ac:cxnSpMk id="11" creationId="{9D6CE217-13F2-B8D8-0BE8-B2117C4A1803}"/>
          </ac:cxnSpMkLst>
        </pc:cxnChg>
        <pc:cxnChg chg="add del mod">
          <ac:chgData name="[Student] Dinesh Krishna Murthy" userId="9b0f1057-7e7f-427e-87ad-eb298c2a63b1" providerId="ADAL" clId="{34B91D61-1698-44F0-8611-2B8518CB266E}" dt="2024-01-12T03:20:06.471" v="1318" actId="478"/>
          <ac:cxnSpMkLst>
            <pc:docMk/>
            <pc:sldMk cId="1641753636" sldId="348"/>
            <ac:cxnSpMk id="12" creationId="{15D66CFA-7774-71DB-8D86-C089C3CE05D8}"/>
          </ac:cxnSpMkLst>
        </pc:cxnChg>
        <pc:cxnChg chg="add mod">
          <ac:chgData name="[Student] Dinesh Krishna Murthy" userId="9b0f1057-7e7f-427e-87ad-eb298c2a63b1" providerId="ADAL" clId="{34B91D61-1698-44F0-8611-2B8518CB266E}" dt="2024-01-12T03:22:26.680" v="1386" actId="164"/>
          <ac:cxnSpMkLst>
            <pc:docMk/>
            <pc:sldMk cId="1641753636" sldId="348"/>
            <ac:cxnSpMk id="26" creationId="{E20BE7EE-80B2-D09F-7B80-17A0DFD1A048}"/>
          </ac:cxnSpMkLst>
        </pc:cxnChg>
        <pc:cxnChg chg="add mod">
          <ac:chgData name="[Student] Dinesh Krishna Murthy" userId="9b0f1057-7e7f-427e-87ad-eb298c2a63b1" providerId="ADAL" clId="{34B91D61-1698-44F0-8611-2B8518CB266E}" dt="2024-01-12T03:22:26.680" v="1386" actId="164"/>
          <ac:cxnSpMkLst>
            <pc:docMk/>
            <pc:sldMk cId="1641753636" sldId="348"/>
            <ac:cxnSpMk id="27" creationId="{A9CA63CE-3337-64DE-AFCC-069FC067BFB2}"/>
          </ac:cxnSpMkLst>
        </pc:cxnChg>
        <pc:cxnChg chg="add mod">
          <ac:chgData name="[Student] Dinesh Krishna Murthy" userId="9b0f1057-7e7f-427e-87ad-eb298c2a63b1" providerId="ADAL" clId="{34B91D61-1698-44F0-8611-2B8518CB266E}" dt="2024-01-12T03:23:05.970" v="1391" actId="1035"/>
          <ac:cxnSpMkLst>
            <pc:docMk/>
            <pc:sldMk cId="1641753636" sldId="348"/>
            <ac:cxnSpMk id="40" creationId="{D89710A5-FD02-9FAF-94B8-22003A475446}"/>
          </ac:cxnSpMkLst>
        </pc:cxnChg>
        <pc:cxnChg chg="add mod">
          <ac:chgData name="[Student] Dinesh Krishna Murthy" userId="9b0f1057-7e7f-427e-87ad-eb298c2a63b1" providerId="ADAL" clId="{34B91D61-1698-44F0-8611-2B8518CB266E}" dt="2024-01-12T03:22:26.680" v="1386" actId="164"/>
          <ac:cxnSpMkLst>
            <pc:docMk/>
            <pc:sldMk cId="1641753636" sldId="348"/>
            <ac:cxnSpMk id="41" creationId="{A29D8461-3CEA-0B96-4327-DAE9F8C4429D}"/>
          </ac:cxnSpMkLst>
        </pc:cxnChg>
        <pc:cxnChg chg="add mod">
          <ac:chgData name="[Student] Dinesh Krishna Murthy" userId="9b0f1057-7e7f-427e-87ad-eb298c2a63b1" providerId="ADAL" clId="{34B91D61-1698-44F0-8611-2B8518CB266E}" dt="2024-01-12T03:22:26.680" v="1386" actId="164"/>
          <ac:cxnSpMkLst>
            <pc:docMk/>
            <pc:sldMk cId="1641753636" sldId="348"/>
            <ac:cxnSpMk id="44" creationId="{19F88711-F10C-F94A-7B96-C5F9C3215EE4}"/>
          </ac:cxnSpMkLst>
        </pc:cxnChg>
      </pc:sldChg>
      <pc:sldChg chg="addSp modSp new mod">
        <pc:chgData name="[Student] Dinesh Krishna Murthy" userId="9b0f1057-7e7f-427e-87ad-eb298c2a63b1" providerId="ADAL" clId="{34B91D61-1698-44F0-8611-2B8518CB266E}" dt="2024-01-12T04:11:38.856" v="2030" actId="1076"/>
        <pc:sldMkLst>
          <pc:docMk/>
          <pc:sldMk cId="4281239420" sldId="349"/>
        </pc:sldMkLst>
        <pc:spChg chg="add mod">
          <ac:chgData name="[Student] Dinesh Krishna Murthy" userId="9b0f1057-7e7f-427e-87ad-eb298c2a63b1" providerId="ADAL" clId="{34B91D61-1698-44F0-8611-2B8518CB266E}" dt="2024-01-12T04:11:38.856" v="2030" actId="1076"/>
          <ac:spMkLst>
            <pc:docMk/>
            <pc:sldMk cId="4281239420" sldId="349"/>
            <ac:spMk id="4" creationId="{E552AAB9-2BA5-D23E-1417-938A0BA1AED2}"/>
          </ac:spMkLst>
        </pc:spChg>
        <pc:graphicFrameChg chg="add mod modGraphic">
          <ac:chgData name="[Student] Dinesh Krishna Murthy" userId="9b0f1057-7e7f-427e-87ad-eb298c2a63b1" providerId="ADAL" clId="{34B91D61-1698-44F0-8611-2B8518CB266E}" dt="2024-01-12T04:11:23.176" v="2009" actId="2062"/>
          <ac:graphicFrameMkLst>
            <pc:docMk/>
            <pc:sldMk cId="4281239420" sldId="349"/>
            <ac:graphicFrameMk id="3" creationId="{A3DABE16-0DCA-8630-8D07-61C24198535F}"/>
          </ac:graphicFrameMkLst>
        </pc:graphicFrameChg>
      </pc:sldChg>
      <pc:sldChg chg="new del">
        <pc:chgData name="[Student] Dinesh Krishna Murthy" userId="9b0f1057-7e7f-427e-87ad-eb298c2a63b1" providerId="ADAL" clId="{34B91D61-1698-44F0-8611-2B8518CB266E}" dt="2024-01-12T04:40:04.112" v="2096" actId="47"/>
        <pc:sldMkLst>
          <pc:docMk/>
          <pc:sldMk cId="576442791" sldId="350"/>
        </pc:sldMkLst>
      </pc:sldChg>
      <pc:sldChg chg="addSp delSp modSp add mod ord modNotesTx">
        <pc:chgData name="[Student] Dinesh Krishna Murthy" userId="9b0f1057-7e7f-427e-87ad-eb298c2a63b1" providerId="ADAL" clId="{34B91D61-1698-44F0-8611-2B8518CB266E}" dt="2024-01-12T04:57:43.670" v="2296" actId="207"/>
        <pc:sldMkLst>
          <pc:docMk/>
          <pc:sldMk cId="3666448359" sldId="351"/>
        </pc:sldMkLst>
        <pc:spChg chg="mod">
          <ac:chgData name="[Student] Dinesh Krishna Murthy" userId="9b0f1057-7e7f-427e-87ad-eb298c2a63b1" providerId="ADAL" clId="{34B91D61-1698-44F0-8611-2B8518CB266E}" dt="2024-01-12T04:50:50.590" v="2211" actId="1076"/>
          <ac:spMkLst>
            <pc:docMk/>
            <pc:sldMk cId="3666448359" sldId="351"/>
            <ac:spMk id="2" creationId="{2B6F58FE-70E5-B3B3-D27C-EE80BD3FAF25}"/>
          </ac:spMkLst>
        </pc:spChg>
        <pc:spChg chg="add del mod">
          <ac:chgData name="[Student] Dinesh Krishna Murthy" userId="9b0f1057-7e7f-427e-87ad-eb298c2a63b1" providerId="ADAL" clId="{34B91D61-1698-44F0-8611-2B8518CB266E}" dt="2024-01-12T04:40:09.471" v="2098" actId="478"/>
          <ac:spMkLst>
            <pc:docMk/>
            <pc:sldMk cId="3666448359" sldId="351"/>
            <ac:spMk id="6" creationId="{A87BB7A6-A520-B2DF-7BEB-67D6E704AE92}"/>
          </ac:spMkLst>
        </pc:spChg>
        <pc:spChg chg="add del mod">
          <ac:chgData name="[Student] Dinesh Krishna Murthy" userId="9b0f1057-7e7f-427e-87ad-eb298c2a63b1" providerId="ADAL" clId="{34B91D61-1698-44F0-8611-2B8518CB266E}" dt="2024-01-12T04:53:03.127" v="2264"/>
          <ac:spMkLst>
            <pc:docMk/>
            <pc:sldMk cId="3666448359" sldId="351"/>
            <ac:spMk id="7" creationId="{E713A7BA-931E-A2F0-4AF4-C35048892536}"/>
          </ac:spMkLst>
        </pc:spChg>
        <pc:spChg chg="add del">
          <ac:chgData name="[Student] Dinesh Krishna Murthy" userId="9b0f1057-7e7f-427e-87ad-eb298c2a63b1" providerId="ADAL" clId="{34B91D61-1698-44F0-8611-2B8518CB266E}" dt="2024-01-12T04:44:15.794" v="2121" actId="22"/>
          <ac:spMkLst>
            <pc:docMk/>
            <pc:sldMk cId="3666448359" sldId="351"/>
            <ac:spMk id="13" creationId="{FDB8F6BC-68D5-FF38-8C62-83BB244004DA}"/>
          </ac:spMkLst>
        </pc:spChg>
        <pc:spChg chg="add mod">
          <ac:chgData name="[Student] Dinesh Krishna Murthy" userId="9b0f1057-7e7f-427e-87ad-eb298c2a63b1" providerId="ADAL" clId="{34B91D61-1698-44F0-8611-2B8518CB266E}" dt="2024-01-12T04:54:04.667" v="2275" actId="1076"/>
          <ac:spMkLst>
            <pc:docMk/>
            <pc:sldMk cId="3666448359" sldId="351"/>
            <ac:spMk id="22" creationId="{684F4646-EBFC-0525-0172-010FB0FE7E6F}"/>
          </ac:spMkLst>
        </pc:spChg>
        <pc:graphicFrameChg chg="add del mod">
          <ac:chgData name="[Student] Dinesh Krishna Murthy" userId="9b0f1057-7e7f-427e-87ad-eb298c2a63b1" providerId="ADAL" clId="{34B91D61-1698-44F0-8611-2B8518CB266E}" dt="2024-01-12T04:41:39.001" v="2115" actId="21"/>
          <ac:graphicFrameMkLst>
            <pc:docMk/>
            <pc:sldMk cId="3666448359" sldId="351"/>
            <ac:graphicFrameMk id="8" creationId="{8849EF34-065B-AB14-75D2-B7A344BA360F}"/>
          </ac:graphicFrameMkLst>
        </pc:graphicFrameChg>
        <pc:graphicFrameChg chg="add del mod">
          <ac:chgData name="[Student] Dinesh Krishna Murthy" userId="9b0f1057-7e7f-427e-87ad-eb298c2a63b1" providerId="ADAL" clId="{34B91D61-1698-44F0-8611-2B8518CB266E}" dt="2024-01-12T04:43:34.682" v="2117" actId="478"/>
          <ac:graphicFrameMkLst>
            <pc:docMk/>
            <pc:sldMk cId="3666448359" sldId="351"/>
            <ac:graphicFrameMk id="9" creationId="{8849EF34-065B-AB14-75D2-B7A344BA360F}"/>
          </ac:graphicFrameMkLst>
        </pc:graphicFrameChg>
        <pc:graphicFrameChg chg="add mod">
          <ac:chgData name="[Student] Dinesh Krishna Murthy" userId="9b0f1057-7e7f-427e-87ad-eb298c2a63b1" providerId="ADAL" clId="{34B91D61-1698-44F0-8611-2B8518CB266E}" dt="2024-01-12T04:44:07.926" v="2118"/>
          <ac:graphicFrameMkLst>
            <pc:docMk/>
            <pc:sldMk cId="3666448359" sldId="351"/>
            <ac:graphicFrameMk id="10" creationId="{ADEA610A-9266-F9E5-4758-81D8024269F0}"/>
          </ac:graphicFrameMkLst>
        </pc:graphicFrameChg>
        <pc:graphicFrameChg chg="del">
          <ac:chgData name="[Student] Dinesh Krishna Murthy" userId="9b0f1057-7e7f-427e-87ad-eb298c2a63b1" providerId="ADAL" clId="{34B91D61-1698-44F0-8611-2B8518CB266E}" dt="2024-01-12T04:40:07.519" v="2097" actId="478"/>
          <ac:graphicFrameMkLst>
            <pc:docMk/>
            <pc:sldMk cId="3666448359" sldId="351"/>
            <ac:graphicFrameMk id="12" creationId="{3FA53175-1B9A-47E0-C35D-198C83FEF519}"/>
          </ac:graphicFrameMkLst>
        </pc:graphicFrameChg>
        <pc:graphicFrameChg chg="add mod">
          <ac:chgData name="[Student] Dinesh Krishna Murthy" userId="9b0f1057-7e7f-427e-87ad-eb298c2a63b1" providerId="ADAL" clId="{34B91D61-1698-44F0-8611-2B8518CB266E}" dt="2024-01-12T04:44:17.019" v="2122"/>
          <ac:graphicFrameMkLst>
            <pc:docMk/>
            <pc:sldMk cId="3666448359" sldId="351"/>
            <ac:graphicFrameMk id="14" creationId="{F6F87C58-4E6C-3DE4-7DC0-4831C032FB56}"/>
          </ac:graphicFrameMkLst>
        </pc:graphicFrameChg>
        <pc:graphicFrameChg chg="add del mod modGraphic">
          <ac:chgData name="[Student] Dinesh Krishna Murthy" userId="9b0f1057-7e7f-427e-87ad-eb298c2a63b1" providerId="ADAL" clId="{34B91D61-1698-44F0-8611-2B8518CB266E}" dt="2024-01-12T04:45:33.145" v="2141" actId="478"/>
          <ac:graphicFrameMkLst>
            <pc:docMk/>
            <pc:sldMk cId="3666448359" sldId="351"/>
            <ac:graphicFrameMk id="15" creationId="{B4E4A14C-7338-260D-43A2-9C2ED1F49491}"/>
          </ac:graphicFrameMkLst>
        </pc:graphicFrameChg>
        <pc:graphicFrameChg chg="add mod">
          <ac:chgData name="[Student] Dinesh Krishna Murthy" userId="9b0f1057-7e7f-427e-87ad-eb298c2a63b1" providerId="ADAL" clId="{34B91D61-1698-44F0-8611-2B8518CB266E}" dt="2024-01-12T04:45:34.492" v="2142"/>
          <ac:graphicFrameMkLst>
            <pc:docMk/>
            <pc:sldMk cId="3666448359" sldId="351"/>
            <ac:graphicFrameMk id="16" creationId="{377F00D6-FA73-2B0E-9CC4-DE90AAE2E944}"/>
          </ac:graphicFrameMkLst>
        </pc:graphicFrameChg>
        <pc:graphicFrameChg chg="add del mod">
          <ac:chgData name="[Student] Dinesh Krishna Murthy" userId="9b0f1057-7e7f-427e-87ad-eb298c2a63b1" providerId="ADAL" clId="{34B91D61-1698-44F0-8611-2B8518CB266E}" dt="2024-01-12T04:45:52.840" v="2145" actId="478"/>
          <ac:graphicFrameMkLst>
            <pc:docMk/>
            <pc:sldMk cId="3666448359" sldId="351"/>
            <ac:graphicFrameMk id="17" creationId="{21829C41-92AC-F41E-1B47-6F3E86D1D1B1}"/>
          </ac:graphicFrameMkLst>
        </pc:graphicFrameChg>
        <pc:graphicFrameChg chg="add mod">
          <ac:chgData name="[Student] Dinesh Krishna Murthy" userId="9b0f1057-7e7f-427e-87ad-eb298c2a63b1" providerId="ADAL" clId="{34B91D61-1698-44F0-8611-2B8518CB266E}" dt="2024-01-12T04:45:53.732" v="2146"/>
          <ac:graphicFrameMkLst>
            <pc:docMk/>
            <pc:sldMk cId="3666448359" sldId="351"/>
            <ac:graphicFrameMk id="18" creationId="{FB999667-B7A2-BA4E-47AC-3BE53C989772}"/>
          </ac:graphicFrameMkLst>
        </pc:graphicFrameChg>
        <pc:graphicFrameChg chg="add del mod modGraphic">
          <ac:chgData name="[Student] Dinesh Krishna Murthy" userId="9b0f1057-7e7f-427e-87ad-eb298c2a63b1" providerId="ADAL" clId="{34B91D61-1698-44F0-8611-2B8518CB266E}" dt="2024-01-12T04:52:00.648" v="2221" actId="478"/>
          <ac:graphicFrameMkLst>
            <pc:docMk/>
            <pc:sldMk cId="3666448359" sldId="351"/>
            <ac:graphicFrameMk id="19" creationId="{219E2987-04EE-9BF0-22C8-998CDF556ACB}"/>
          </ac:graphicFrameMkLst>
        </pc:graphicFrameChg>
        <pc:graphicFrameChg chg="add mod">
          <ac:chgData name="[Student] Dinesh Krishna Murthy" userId="9b0f1057-7e7f-427e-87ad-eb298c2a63b1" providerId="ADAL" clId="{34B91D61-1698-44F0-8611-2B8518CB266E}" dt="2024-01-12T04:52:01.804" v="2222"/>
          <ac:graphicFrameMkLst>
            <pc:docMk/>
            <pc:sldMk cId="3666448359" sldId="351"/>
            <ac:graphicFrameMk id="20" creationId="{D2BC9262-FFDB-AF56-6118-70CAA10F1E91}"/>
          </ac:graphicFrameMkLst>
        </pc:graphicFrameChg>
        <pc:graphicFrameChg chg="add del mod modGraphic">
          <ac:chgData name="[Student] Dinesh Krishna Murthy" userId="9b0f1057-7e7f-427e-87ad-eb298c2a63b1" providerId="ADAL" clId="{34B91D61-1698-44F0-8611-2B8518CB266E}" dt="2024-01-12T04:53:50.143" v="2270" actId="478"/>
          <ac:graphicFrameMkLst>
            <pc:docMk/>
            <pc:sldMk cId="3666448359" sldId="351"/>
            <ac:graphicFrameMk id="21" creationId="{342CD343-C387-2133-DF4C-17CC4A4F5C71}"/>
          </ac:graphicFrameMkLst>
        </pc:graphicFrameChg>
        <pc:graphicFrameChg chg="add mod">
          <ac:chgData name="[Student] Dinesh Krishna Murthy" userId="9b0f1057-7e7f-427e-87ad-eb298c2a63b1" providerId="ADAL" clId="{34B91D61-1698-44F0-8611-2B8518CB266E}" dt="2024-01-12T04:53:51.124" v="2271"/>
          <ac:graphicFrameMkLst>
            <pc:docMk/>
            <pc:sldMk cId="3666448359" sldId="351"/>
            <ac:graphicFrameMk id="23" creationId="{01EE4477-B995-2EB4-99E8-38F02D4F29E7}"/>
          </ac:graphicFrameMkLst>
        </pc:graphicFrameChg>
        <pc:graphicFrameChg chg="add mod modGraphic">
          <ac:chgData name="[Student] Dinesh Krishna Murthy" userId="9b0f1057-7e7f-427e-87ad-eb298c2a63b1" providerId="ADAL" clId="{34B91D61-1698-44F0-8611-2B8518CB266E}" dt="2024-01-12T04:57:43.670" v="2296" actId="207"/>
          <ac:graphicFrameMkLst>
            <pc:docMk/>
            <pc:sldMk cId="3666448359" sldId="351"/>
            <ac:graphicFrameMk id="24" creationId="{E0467EFD-93D3-1346-FF65-1EEA83BD5D00}"/>
          </ac:graphicFrameMkLst>
        </pc:graphicFrameChg>
        <pc:picChg chg="add del mod">
          <ac:chgData name="[Student] Dinesh Krishna Murthy" userId="9b0f1057-7e7f-427e-87ad-eb298c2a63b1" providerId="ADAL" clId="{34B91D61-1698-44F0-8611-2B8518CB266E}" dt="2024-01-12T04:50:52.119" v="2212" actId="1076"/>
          <ac:picMkLst>
            <pc:docMk/>
            <pc:sldMk cId="3666448359" sldId="351"/>
            <ac:picMk id="5" creationId="{8EBD1F23-1DA7-B479-3DD2-F16C15D6B7C7}"/>
          </ac:picMkLst>
        </pc:picChg>
      </pc:sldChg>
    </pc:docChg>
  </pc:docChgLst>
  <pc:docChgLst>
    <pc:chgData name="[Student] Patryk Chruśniak" userId="S::patryk.chrusniak.980@cranfield.ac.uk::68c55256-257b-4d3a-a4a2-a90fa5661072" providerId="AD" clId="Web-{3F1B350F-92AA-2B2B-3BB4-5129F6F2A0D1}"/>
    <pc:docChg chg="modSld">
      <pc:chgData name="[Student] Patryk Chruśniak" userId="S::patryk.chrusniak.980@cranfield.ac.uk::68c55256-257b-4d3a-a4a2-a90fa5661072" providerId="AD" clId="Web-{3F1B350F-92AA-2B2B-3BB4-5129F6F2A0D1}" dt="2023-12-19T14:25:12.457" v="4" actId="20577"/>
      <pc:docMkLst>
        <pc:docMk/>
      </pc:docMkLst>
      <pc:sldChg chg="modSp">
        <pc:chgData name="[Student] Patryk Chruśniak" userId="S::patryk.chrusniak.980@cranfield.ac.uk::68c55256-257b-4d3a-a4a2-a90fa5661072" providerId="AD" clId="Web-{3F1B350F-92AA-2B2B-3BB4-5129F6F2A0D1}" dt="2023-12-19T14:25:12.457" v="4" actId="20577"/>
        <pc:sldMkLst>
          <pc:docMk/>
          <pc:sldMk cId="3688530551" sldId="264"/>
        </pc:sldMkLst>
        <pc:graphicFrameChg chg="modGraphic">
          <ac:chgData name="[Student] Patryk Chruśniak" userId="S::patryk.chrusniak.980@cranfield.ac.uk::68c55256-257b-4d3a-a4a2-a90fa5661072" providerId="AD" clId="Web-{3F1B350F-92AA-2B2B-3BB4-5129F6F2A0D1}" dt="2023-12-19T14:25:12.457" v="4" actId="20577"/>
          <ac:graphicFrameMkLst>
            <pc:docMk/>
            <pc:sldMk cId="3688530551" sldId="264"/>
            <ac:graphicFrameMk id="8" creationId="{06FE1D05-0972-CEC6-6665-27442BAAD29C}"/>
          </ac:graphicFrameMkLst>
        </pc:graphicFrameChg>
      </pc:sldChg>
    </pc:docChg>
  </pc:docChgLst>
  <pc:docChgLst>
    <pc:chgData name="[Student] Natalia Chacon Rios" userId="S::natalia.chaconrios.084@cranfield.ac.uk::ca382fca-ed46-4204-bc31-3b16ecf23dac" providerId="AD" clId="Web-{3469130E-9FEA-4ADE-A8FF-A97966891D9D}"/>
    <pc:docChg chg="addSld delSld modSld">
      <pc:chgData name="[Student] Natalia Chacon Rios" userId="S::natalia.chaconrios.084@cranfield.ac.uk::ca382fca-ed46-4204-bc31-3b16ecf23dac" providerId="AD" clId="Web-{3469130E-9FEA-4ADE-A8FF-A97966891D9D}" dt="2024-01-12T00:04:25.180" v="71" actId="1076"/>
      <pc:docMkLst>
        <pc:docMk/>
      </pc:docMkLst>
      <pc:sldChg chg="addSp modSp">
        <pc:chgData name="[Student] Natalia Chacon Rios" userId="S::natalia.chaconrios.084@cranfield.ac.uk::ca382fca-ed46-4204-bc31-3b16ecf23dac" providerId="AD" clId="Web-{3469130E-9FEA-4ADE-A8FF-A97966891D9D}" dt="2024-01-12T00:03:52.617" v="65" actId="1076"/>
        <pc:sldMkLst>
          <pc:docMk/>
          <pc:sldMk cId="2105838745" sldId="267"/>
        </pc:sldMkLst>
        <pc:spChg chg="mod">
          <ac:chgData name="[Student] Natalia Chacon Rios" userId="S::natalia.chaconrios.084@cranfield.ac.uk::ca382fca-ed46-4204-bc31-3b16ecf23dac" providerId="AD" clId="Web-{3469130E-9FEA-4ADE-A8FF-A97966891D9D}" dt="2024-01-12T00:00:21.781" v="51" actId="1076"/>
          <ac:spMkLst>
            <pc:docMk/>
            <pc:sldMk cId="2105838745" sldId="267"/>
            <ac:spMk id="2" creationId="{43ADC77B-6695-1585-FB58-98F2EBAC6F9C}"/>
          </ac:spMkLst>
        </pc:spChg>
        <pc:spChg chg="mod">
          <ac:chgData name="[Student] Natalia Chacon Rios" userId="S::natalia.chaconrios.084@cranfield.ac.uk::ca382fca-ed46-4204-bc31-3b16ecf23dac" providerId="AD" clId="Web-{3469130E-9FEA-4ADE-A8FF-A97966891D9D}" dt="2024-01-12T00:00:21.781" v="52" actId="1076"/>
          <ac:spMkLst>
            <pc:docMk/>
            <pc:sldMk cId="2105838745" sldId="267"/>
            <ac:spMk id="5" creationId="{C18275AC-CE47-C25C-4437-6647C2038963}"/>
          </ac:spMkLst>
        </pc:spChg>
        <pc:spChg chg="add mod ord">
          <ac:chgData name="[Student] Natalia Chacon Rios" userId="S::natalia.chaconrios.084@cranfield.ac.uk::ca382fca-ed46-4204-bc31-3b16ecf23dac" providerId="AD" clId="Web-{3469130E-9FEA-4ADE-A8FF-A97966891D9D}" dt="2024-01-12T00:01:05.970" v="54"/>
          <ac:spMkLst>
            <pc:docMk/>
            <pc:sldMk cId="2105838745" sldId="267"/>
            <ac:spMk id="7" creationId="{CD63C7FB-9F40-B097-ECE0-BBDD4B1FDAA6}"/>
          </ac:spMkLst>
        </pc:spChg>
        <pc:picChg chg="add mod modCrop">
          <ac:chgData name="[Student] Natalia Chacon Rios" userId="S::natalia.chaconrios.084@cranfield.ac.uk::ca382fca-ed46-4204-bc31-3b16ecf23dac" providerId="AD" clId="Web-{3469130E-9FEA-4ADE-A8FF-A97966891D9D}" dt="2024-01-12T00:03:52.617" v="65" actId="1076"/>
          <ac:picMkLst>
            <pc:docMk/>
            <pc:sldMk cId="2105838745" sldId="267"/>
            <ac:picMk id="3" creationId="{96CD4402-85E5-AA4C-C111-87991A9088F2}"/>
          </ac:picMkLst>
        </pc:picChg>
        <pc:cxnChg chg="add mod">
          <ac:chgData name="[Student] Natalia Chacon Rios" userId="S::natalia.chaconrios.084@cranfield.ac.uk::ca382fca-ed46-4204-bc31-3b16ecf23dac" providerId="AD" clId="Web-{3469130E-9FEA-4ADE-A8FF-A97966891D9D}" dt="2024-01-12T00:00:21.797" v="53" actId="1076"/>
          <ac:cxnSpMkLst>
            <pc:docMk/>
            <pc:sldMk cId="2105838745" sldId="267"/>
            <ac:cxnSpMk id="6" creationId="{B6F465F3-5892-D49B-A5FA-92AED397A758}"/>
          </ac:cxnSpMkLst>
        </pc:cxnChg>
      </pc:sldChg>
      <pc:sldChg chg="modSp">
        <pc:chgData name="[Student] Natalia Chacon Rios" userId="S::natalia.chaconrios.084@cranfield.ac.uk::ca382fca-ed46-4204-bc31-3b16ecf23dac" providerId="AD" clId="Web-{3469130E-9FEA-4ADE-A8FF-A97966891D9D}" dt="2024-01-11T23:51:28.621" v="15" actId="20577"/>
        <pc:sldMkLst>
          <pc:docMk/>
          <pc:sldMk cId="3022813939" sldId="271"/>
        </pc:sldMkLst>
        <pc:spChg chg="mod">
          <ac:chgData name="[Student] Natalia Chacon Rios" userId="S::natalia.chaconrios.084@cranfield.ac.uk::ca382fca-ed46-4204-bc31-3b16ecf23dac" providerId="AD" clId="Web-{3469130E-9FEA-4ADE-A8FF-A97966891D9D}" dt="2024-01-11T23:51:28.621" v="15" actId="20577"/>
          <ac:spMkLst>
            <pc:docMk/>
            <pc:sldMk cId="3022813939" sldId="271"/>
            <ac:spMk id="2" creationId="{B3554A2F-40F4-3294-205C-E31F66D70514}"/>
          </ac:spMkLst>
        </pc:spChg>
      </pc:sldChg>
      <pc:sldChg chg="add del">
        <pc:chgData name="[Student] Natalia Chacon Rios" userId="S::natalia.chaconrios.084@cranfield.ac.uk::ca382fca-ed46-4204-bc31-3b16ecf23dac" providerId="AD" clId="Web-{3469130E-9FEA-4ADE-A8FF-A97966891D9D}" dt="2024-01-11T23:51:07.683" v="11"/>
        <pc:sldMkLst>
          <pc:docMk/>
          <pc:sldMk cId="382918546" sldId="304"/>
        </pc:sldMkLst>
      </pc:sldChg>
      <pc:sldChg chg="addSp delSp modSp">
        <pc:chgData name="[Student] Natalia Chacon Rios" userId="S::natalia.chaconrios.084@cranfield.ac.uk::ca382fca-ed46-4204-bc31-3b16ecf23dac" providerId="AD" clId="Web-{3469130E-9FEA-4ADE-A8FF-A97966891D9D}" dt="2024-01-12T00:04:25.180" v="71" actId="1076"/>
        <pc:sldMkLst>
          <pc:docMk/>
          <pc:sldMk cId="622608948" sldId="314"/>
        </pc:sldMkLst>
        <pc:spChg chg="mod">
          <ac:chgData name="[Student] Natalia Chacon Rios" userId="S::natalia.chaconrios.084@cranfield.ac.uk::ca382fca-ed46-4204-bc31-3b16ecf23dac" providerId="AD" clId="Web-{3469130E-9FEA-4ADE-A8FF-A97966891D9D}" dt="2024-01-11T23:56:31.960" v="45" actId="20577"/>
          <ac:spMkLst>
            <pc:docMk/>
            <pc:sldMk cId="622608948" sldId="314"/>
            <ac:spMk id="2" creationId="{BC74B2F5-7AAF-FC48-26D4-36A72582452E}"/>
          </ac:spMkLst>
        </pc:spChg>
        <pc:spChg chg="del">
          <ac:chgData name="[Student] Natalia Chacon Rios" userId="S::natalia.chaconrios.084@cranfield.ac.uk::ca382fca-ed46-4204-bc31-3b16ecf23dac" providerId="AD" clId="Web-{3469130E-9FEA-4ADE-A8FF-A97966891D9D}" dt="2024-01-11T23:55:07.754" v="34"/>
          <ac:spMkLst>
            <pc:docMk/>
            <pc:sldMk cId="622608948" sldId="314"/>
            <ac:spMk id="3" creationId="{6DDC9BF0-72CE-903B-1E01-53BBDD313E12}"/>
          </ac:spMkLst>
        </pc:spChg>
        <pc:spChg chg="add mod ord">
          <ac:chgData name="[Student] Natalia Chacon Rios" userId="S::natalia.chaconrios.084@cranfield.ac.uk::ca382fca-ed46-4204-bc31-3b16ecf23dac" providerId="AD" clId="Web-{3469130E-9FEA-4ADE-A8FF-A97966891D9D}" dt="2024-01-12T00:04:13.774" v="68"/>
          <ac:spMkLst>
            <pc:docMk/>
            <pc:sldMk cId="622608948" sldId="314"/>
            <ac:spMk id="6" creationId="{9820DCAB-2859-C429-9116-2DC847C2FCA4}"/>
          </ac:spMkLst>
        </pc:spChg>
        <pc:picChg chg="add mod ord modCrop">
          <ac:chgData name="[Student] Natalia Chacon Rios" userId="S::natalia.chaconrios.084@cranfield.ac.uk::ca382fca-ed46-4204-bc31-3b16ecf23dac" providerId="AD" clId="Web-{3469130E-9FEA-4ADE-A8FF-A97966891D9D}" dt="2024-01-12T00:04:25.180" v="71" actId="1076"/>
          <ac:picMkLst>
            <pc:docMk/>
            <pc:sldMk cId="622608948" sldId="314"/>
            <ac:picMk id="5" creationId="{926FF33A-3C5D-77BA-52B2-BDCEA333E787}"/>
          </ac:picMkLst>
        </pc:picChg>
      </pc:sldChg>
    </pc:docChg>
  </pc:docChgLst>
  <pc:docChgLst>
    <pc:chgData name="[Student] Nawaf Alarifi" userId="S::nawaf.alarifi.940@cranfield.ac.uk::dc36cc76-1bb7-4aa7-aeb4-7c8b29860064" providerId="AD" clId="Web-{9CFCBCD2-4B8B-42A0-9C7D-16C45A393DB1}"/>
    <pc:docChg chg="modSld">
      <pc:chgData name="[Student] Nawaf Alarifi" userId="S::nawaf.alarifi.940@cranfield.ac.uk::dc36cc76-1bb7-4aa7-aeb4-7c8b29860064" providerId="AD" clId="Web-{9CFCBCD2-4B8B-42A0-9C7D-16C45A393DB1}" dt="2024-01-11T18:29:47.338" v="30" actId="20577"/>
      <pc:docMkLst>
        <pc:docMk/>
      </pc:docMkLst>
      <pc:sldChg chg="modSp">
        <pc:chgData name="[Student] Nawaf Alarifi" userId="S::nawaf.alarifi.940@cranfield.ac.uk::dc36cc76-1bb7-4aa7-aeb4-7c8b29860064" providerId="AD" clId="Web-{9CFCBCD2-4B8B-42A0-9C7D-16C45A393DB1}" dt="2024-01-11T18:29:47.338" v="30" actId="20577"/>
        <pc:sldMkLst>
          <pc:docMk/>
          <pc:sldMk cId="2159474289" sldId="302"/>
        </pc:sldMkLst>
        <pc:spChg chg="mod">
          <ac:chgData name="[Student] Nawaf Alarifi" userId="S::nawaf.alarifi.940@cranfield.ac.uk::dc36cc76-1bb7-4aa7-aeb4-7c8b29860064" providerId="AD" clId="Web-{9CFCBCD2-4B8B-42A0-9C7D-16C45A393DB1}" dt="2024-01-11T18:29:47.338" v="30" actId="20577"/>
          <ac:spMkLst>
            <pc:docMk/>
            <pc:sldMk cId="2159474289" sldId="302"/>
            <ac:spMk id="3" creationId="{E8ECF36D-BB09-7343-2DFF-86AC0EDF7AAE}"/>
          </ac:spMkLst>
        </pc:spChg>
      </pc:sldChg>
    </pc:docChg>
  </pc:docChgLst>
  <pc:docChgLst>
    <pc:chgData name="[Student] Natalia Chacon Rios" userId="S::natalia.chaconrios.084@cranfield.ac.uk::ca382fca-ed46-4204-bc31-3b16ecf23dac" providerId="AD" clId="Web-{9FEAEEE6-02C8-4A98-8CA1-E7D950EA578B}"/>
    <pc:docChg chg="modSld">
      <pc:chgData name="[Student] Natalia Chacon Rios" userId="S::natalia.chaconrios.084@cranfield.ac.uk::ca382fca-ed46-4204-bc31-3b16ecf23dac" providerId="AD" clId="Web-{9FEAEEE6-02C8-4A98-8CA1-E7D950EA578B}" dt="2024-01-10T20:31:16.086" v="4" actId="20577"/>
      <pc:docMkLst>
        <pc:docMk/>
      </pc:docMkLst>
      <pc:sldChg chg="modSp">
        <pc:chgData name="[Student] Natalia Chacon Rios" userId="S::natalia.chaconrios.084@cranfield.ac.uk::ca382fca-ed46-4204-bc31-3b16ecf23dac" providerId="AD" clId="Web-{9FEAEEE6-02C8-4A98-8CA1-E7D950EA578B}" dt="2024-01-10T20:31:16.086" v="4" actId="20577"/>
        <pc:sldMkLst>
          <pc:docMk/>
          <pc:sldMk cId="75408536" sldId="294"/>
        </pc:sldMkLst>
        <pc:spChg chg="mod">
          <ac:chgData name="[Student] Natalia Chacon Rios" userId="S::natalia.chaconrios.084@cranfield.ac.uk::ca382fca-ed46-4204-bc31-3b16ecf23dac" providerId="AD" clId="Web-{9FEAEEE6-02C8-4A98-8CA1-E7D950EA578B}" dt="2024-01-10T20:31:16.086" v="4" actId="20577"/>
          <ac:spMkLst>
            <pc:docMk/>
            <pc:sldMk cId="75408536" sldId="294"/>
            <ac:spMk id="3" creationId="{3BA58B2C-C291-2982-D04F-809FB93D41AA}"/>
          </ac:spMkLst>
        </pc:spChg>
      </pc:sldChg>
    </pc:docChg>
  </pc:docChgLst>
  <pc:docChgLst>
    <pc:chgData name="[Student] Natalia Chacon Rios" userId="S::natalia.chaconrios.084@cranfield.ac.uk::ca382fca-ed46-4204-bc31-3b16ecf23dac" providerId="AD" clId="Web-{637B6B57-B6E1-426E-89A2-9829ABF6A930}"/>
    <pc:docChg chg="addSld modSld">
      <pc:chgData name="[Student] Natalia Chacon Rios" userId="S::natalia.chaconrios.084@cranfield.ac.uk::ca382fca-ed46-4204-bc31-3b16ecf23dac" providerId="AD" clId="Web-{637B6B57-B6E1-426E-89A2-9829ABF6A930}" dt="2024-01-11T17:40:48.006" v="362" actId="20577"/>
      <pc:docMkLst>
        <pc:docMk/>
      </pc:docMkLst>
      <pc:sldChg chg="addSp delSp modSp mod modClrScheme delDesignElem chgLayout">
        <pc:chgData name="[Student] Natalia Chacon Rios" userId="S::natalia.chaconrios.084@cranfield.ac.uk::ca382fca-ed46-4204-bc31-3b16ecf23dac" providerId="AD" clId="Web-{637B6B57-B6E1-426E-89A2-9829ABF6A930}" dt="2024-01-11T17:40:48.006" v="362" actId="20577"/>
        <pc:sldMkLst>
          <pc:docMk/>
          <pc:sldMk cId="2644598762" sldId="267"/>
        </pc:sldMkLst>
        <pc:spChg chg="mod ord">
          <ac:chgData name="[Student] Natalia Chacon Rios" userId="S::natalia.chaconrios.084@cranfield.ac.uk::ca382fca-ed46-4204-bc31-3b16ecf23dac" providerId="AD" clId="Web-{637B6B57-B6E1-426E-89A2-9829ABF6A930}" dt="2024-01-11T17:21:11.481" v="3" actId="1076"/>
          <ac:spMkLst>
            <pc:docMk/>
            <pc:sldMk cId="2644598762" sldId="267"/>
            <ac:spMk id="2" creationId="{43ADC77B-6695-1585-FB58-98F2EBAC6F9C}"/>
          </ac:spMkLst>
        </pc:spChg>
        <pc:spChg chg="mod ord">
          <ac:chgData name="[Student] Natalia Chacon Rios" userId="S::natalia.chaconrios.084@cranfield.ac.uk::ca382fca-ed46-4204-bc31-3b16ecf23dac" providerId="AD" clId="Web-{637B6B57-B6E1-426E-89A2-9829ABF6A930}" dt="2024-01-11T17:21:06.512" v="2"/>
          <ac:spMkLst>
            <pc:docMk/>
            <pc:sldMk cId="2644598762" sldId="267"/>
            <ac:spMk id="4" creationId="{9B3150B3-49F0-E221-46FB-F8D098F1DEB3}"/>
          </ac:spMkLst>
        </pc:spChg>
        <pc:spChg chg="add mod">
          <ac:chgData name="[Student] Natalia Chacon Rios" userId="S::natalia.chaconrios.084@cranfield.ac.uk::ca382fca-ed46-4204-bc31-3b16ecf23dac" providerId="AD" clId="Web-{637B6B57-B6E1-426E-89A2-9829ABF6A930}" dt="2024-01-11T17:40:48.006" v="362" actId="20577"/>
          <ac:spMkLst>
            <pc:docMk/>
            <pc:sldMk cId="2644598762" sldId="267"/>
            <ac:spMk id="5" creationId="{C18275AC-CE47-C25C-4437-6647C2038963}"/>
          </ac:spMkLst>
        </pc:spChg>
        <pc:spChg chg="del">
          <ac:chgData name="[Student] Natalia Chacon Rios" userId="S::natalia.chaconrios.084@cranfield.ac.uk::ca382fca-ed46-4204-bc31-3b16ecf23dac" providerId="AD" clId="Web-{637B6B57-B6E1-426E-89A2-9829ABF6A930}" dt="2024-01-11T17:21:06.512" v="2"/>
          <ac:spMkLst>
            <pc:docMk/>
            <pc:sldMk cId="2644598762" sldId="267"/>
            <ac:spMk id="17" creationId="{9B7AD9F6-8CE7-4299-8FC6-328F4DCD3FF9}"/>
          </ac:spMkLst>
        </pc:spChg>
        <pc:spChg chg="del">
          <ac:chgData name="[Student] Natalia Chacon Rios" userId="S::natalia.chaconrios.084@cranfield.ac.uk::ca382fca-ed46-4204-bc31-3b16ecf23dac" providerId="AD" clId="Web-{637B6B57-B6E1-426E-89A2-9829ABF6A930}" dt="2024-01-11T17:21:06.512" v="2"/>
          <ac:spMkLst>
            <pc:docMk/>
            <pc:sldMk cId="2644598762" sldId="267"/>
            <ac:spMk id="19" creationId="{F49775AF-8896-43EE-92C6-83497D6DC56F}"/>
          </ac:spMkLst>
        </pc:spChg>
      </pc:sldChg>
      <pc:sldChg chg="modSp new">
        <pc:chgData name="[Student] Natalia Chacon Rios" userId="S::natalia.chaconrios.084@cranfield.ac.uk::ca382fca-ed46-4204-bc31-3b16ecf23dac" providerId="AD" clId="Web-{637B6B57-B6E1-426E-89A2-9829ABF6A930}" dt="2024-01-11T17:26:08.596" v="197" actId="20577"/>
        <pc:sldMkLst>
          <pc:docMk/>
          <pc:sldMk cId="1247601721" sldId="311"/>
        </pc:sldMkLst>
        <pc:spChg chg="mod">
          <ac:chgData name="[Student] Natalia Chacon Rios" userId="S::natalia.chaconrios.084@cranfield.ac.uk::ca382fca-ed46-4204-bc31-3b16ecf23dac" providerId="AD" clId="Web-{637B6B57-B6E1-426E-89A2-9829ABF6A930}" dt="2024-01-11T17:26:08.596" v="197" actId="20577"/>
          <ac:spMkLst>
            <pc:docMk/>
            <pc:sldMk cId="1247601721" sldId="311"/>
            <ac:spMk id="2" creationId="{32F74910-3720-67DA-8C43-CA67A9CADF5F}"/>
          </ac:spMkLst>
        </pc:spChg>
        <pc:spChg chg="mod">
          <ac:chgData name="[Student] Natalia Chacon Rios" userId="S::natalia.chaconrios.084@cranfield.ac.uk::ca382fca-ed46-4204-bc31-3b16ecf23dac" providerId="AD" clId="Web-{637B6B57-B6E1-426E-89A2-9829ABF6A930}" dt="2024-01-11T17:25:55.034" v="181" actId="20577"/>
          <ac:spMkLst>
            <pc:docMk/>
            <pc:sldMk cId="1247601721" sldId="311"/>
            <ac:spMk id="3" creationId="{86D444BA-F6C6-0284-A995-96CB296FEAD1}"/>
          </ac:spMkLst>
        </pc:spChg>
      </pc:sldChg>
    </pc:docChg>
  </pc:docChgLst>
  <pc:docChgLst>
    <pc:chgData name="[Student] Nawaf Alarifi" userId="S::nawaf.alarifi.940@cranfield.ac.uk::dc36cc76-1bb7-4aa7-aeb4-7c8b29860064" providerId="AD" clId="Web-{F45DD189-F0CE-4A80-AEBA-45CAAE273339}"/>
    <pc:docChg chg="modSld">
      <pc:chgData name="[Student] Nawaf Alarifi" userId="S::nawaf.alarifi.940@cranfield.ac.uk::dc36cc76-1bb7-4aa7-aeb4-7c8b29860064" providerId="AD" clId="Web-{F45DD189-F0CE-4A80-AEBA-45CAAE273339}" dt="2024-01-12T09:07:50.466" v="9"/>
      <pc:docMkLst>
        <pc:docMk/>
      </pc:docMkLst>
      <pc:sldChg chg="modSp">
        <pc:chgData name="[Student] Nawaf Alarifi" userId="S::nawaf.alarifi.940@cranfield.ac.uk::dc36cc76-1bb7-4aa7-aeb4-7c8b29860064" providerId="AD" clId="Web-{F45DD189-F0CE-4A80-AEBA-45CAAE273339}" dt="2024-01-12T09:07:50.466" v="9"/>
        <pc:sldMkLst>
          <pc:docMk/>
          <pc:sldMk cId="2226076919" sldId="331"/>
        </pc:sldMkLst>
        <pc:graphicFrameChg chg="mod modGraphic">
          <ac:chgData name="[Student] Nawaf Alarifi" userId="S::nawaf.alarifi.940@cranfield.ac.uk::dc36cc76-1bb7-4aa7-aeb4-7c8b29860064" providerId="AD" clId="Web-{F45DD189-F0CE-4A80-AEBA-45CAAE273339}" dt="2024-01-12T09:07:50.466" v="9"/>
          <ac:graphicFrameMkLst>
            <pc:docMk/>
            <pc:sldMk cId="2226076919" sldId="331"/>
            <ac:graphicFrameMk id="14" creationId="{AAB30808-2D92-F1A6-B698-BFBD9ACC06C0}"/>
          </ac:graphicFrameMkLst>
        </pc:graphicFrameChg>
      </pc:sldChg>
    </pc:docChg>
  </pc:docChgLst>
  <pc:docChgLst>
    <pc:chgData name="[Student] Patryk Chruśniak" userId="S::patryk.chrusniak.980@cranfield.ac.uk::68c55256-257b-4d3a-a4a2-a90fa5661072" providerId="AD" clId="Web-{3D7AC6C3-264F-824A-3214-23051ABD0813}"/>
    <pc:docChg chg="modSld">
      <pc:chgData name="[Student] Patryk Chruśniak" userId="S::patryk.chrusniak.980@cranfield.ac.uk::68c55256-257b-4d3a-a4a2-a90fa5661072" providerId="AD" clId="Web-{3D7AC6C3-264F-824A-3214-23051ABD0813}" dt="2024-01-11T15:31:24.084" v="6" actId="20577"/>
      <pc:docMkLst>
        <pc:docMk/>
      </pc:docMkLst>
      <pc:sldChg chg="modSp">
        <pc:chgData name="[Student] Patryk Chruśniak" userId="S::patryk.chrusniak.980@cranfield.ac.uk::68c55256-257b-4d3a-a4a2-a90fa5661072" providerId="AD" clId="Web-{3D7AC6C3-264F-824A-3214-23051ABD0813}" dt="2024-01-11T15:21:21.904" v="3" actId="14100"/>
        <pc:sldMkLst>
          <pc:docMk/>
          <pc:sldMk cId="1352358754" sldId="291"/>
        </pc:sldMkLst>
        <pc:picChg chg="mod">
          <ac:chgData name="[Student] Patryk Chruśniak" userId="S::patryk.chrusniak.980@cranfield.ac.uk::68c55256-257b-4d3a-a4a2-a90fa5661072" providerId="AD" clId="Web-{3D7AC6C3-264F-824A-3214-23051ABD0813}" dt="2024-01-11T15:21:21.904" v="3" actId="14100"/>
          <ac:picMkLst>
            <pc:docMk/>
            <pc:sldMk cId="1352358754" sldId="291"/>
            <ac:picMk id="8" creationId="{75B9B8CC-9722-19A5-3BD0-7DD4BCB9C815}"/>
          </ac:picMkLst>
        </pc:picChg>
      </pc:sldChg>
      <pc:sldChg chg="modSp">
        <pc:chgData name="[Student] Patryk Chruśniak" userId="S::patryk.chrusniak.980@cranfield.ac.uk::68c55256-257b-4d3a-a4a2-a90fa5661072" providerId="AD" clId="Web-{3D7AC6C3-264F-824A-3214-23051ABD0813}" dt="2024-01-11T15:31:12.974" v="5" actId="20577"/>
        <pc:sldMkLst>
          <pc:docMk/>
          <pc:sldMk cId="138491790" sldId="296"/>
        </pc:sldMkLst>
        <pc:spChg chg="mod">
          <ac:chgData name="[Student] Patryk Chruśniak" userId="S::patryk.chrusniak.980@cranfield.ac.uk::68c55256-257b-4d3a-a4a2-a90fa5661072" providerId="AD" clId="Web-{3D7AC6C3-264F-824A-3214-23051ABD0813}" dt="2024-01-11T15:31:12.974" v="5" actId="20577"/>
          <ac:spMkLst>
            <pc:docMk/>
            <pc:sldMk cId="138491790" sldId="296"/>
            <ac:spMk id="5" creationId="{0B43E7C3-16C2-3324-F2A4-D67F75E4534F}"/>
          </ac:spMkLst>
        </pc:spChg>
      </pc:sldChg>
      <pc:sldChg chg="modSp">
        <pc:chgData name="[Student] Patryk Chruśniak" userId="S::patryk.chrusniak.980@cranfield.ac.uk::68c55256-257b-4d3a-a4a2-a90fa5661072" providerId="AD" clId="Web-{3D7AC6C3-264F-824A-3214-23051ABD0813}" dt="2024-01-11T15:31:24.084" v="6" actId="20577"/>
        <pc:sldMkLst>
          <pc:docMk/>
          <pc:sldMk cId="2540382910" sldId="297"/>
        </pc:sldMkLst>
        <pc:spChg chg="mod">
          <ac:chgData name="[Student] Patryk Chruśniak" userId="S::patryk.chrusniak.980@cranfield.ac.uk::68c55256-257b-4d3a-a4a2-a90fa5661072" providerId="AD" clId="Web-{3D7AC6C3-264F-824A-3214-23051ABD0813}" dt="2024-01-11T15:31:24.084" v="6" actId="20577"/>
          <ac:spMkLst>
            <pc:docMk/>
            <pc:sldMk cId="2540382910" sldId="297"/>
            <ac:spMk id="5" creationId="{C83B75D5-C2C7-2A55-C5B0-CE51FCF3C8D0}"/>
          </ac:spMkLst>
        </pc:spChg>
      </pc:sldChg>
    </pc:docChg>
  </pc:docChgLst>
  <pc:docChgLst>
    <pc:chgData name="[Student] Sebastien Lambert" userId="3f78ca93-1958-4a6a-b384-fab6e54e450c" providerId="ADAL" clId="{273506DC-803D-4E96-BF15-71549ADDA248}"/>
    <pc:docChg chg="undo redo custSel addSld delSld modSld sldOrd">
      <pc:chgData name="[Student] Sebastien Lambert" userId="3f78ca93-1958-4a6a-b384-fab6e54e450c" providerId="ADAL" clId="{273506DC-803D-4E96-BF15-71549ADDA248}" dt="2023-12-14T15:02:59.770" v="1149" actId="20577"/>
      <pc:docMkLst>
        <pc:docMk/>
      </pc:docMkLst>
      <pc:sldChg chg="addSp delSp modSp mod setBg delDesignElem">
        <pc:chgData name="[Student] Sebastien Lambert" userId="3f78ca93-1958-4a6a-b384-fab6e54e450c" providerId="ADAL" clId="{273506DC-803D-4E96-BF15-71549ADDA248}" dt="2023-12-14T14:48:00.169" v="941" actId="1076"/>
        <pc:sldMkLst>
          <pc:docMk/>
          <pc:sldMk cId="3784089036" sldId="256"/>
        </pc:sldMkLst>
        <pc:spChg chg="mod">
          <ac:chgData name="[Student] Sebastien Lambert" userId="3f78ca93-1958-4a6a-b384-fab6e54e450c" providerId="ADAL" clId="{273506DC-803D-4E96-BF15-71549ADDA248}" dt="2023-12-14T10:58:37.536" v="56" actId="26606"/>
          <ac:spMkLst>
            <pc:docMk/>
            <pc:sldMk cId="3784089036" sldId="256"/>
            <ac:spMk id="2" creationId="{00000000-0000-0000-0000-000000000000}"/>
          </ac:spMkLst>
        </pc:spChg>
        <pc:spChg chg="del mod">
          <ac:chgData name="[Student] Sebastien Lambert" userId="3f78ca93-1958-4a6a-b384-fab6e54e450c" providerId="ADAL" clId="{273506DC-803D-4E96-BF15-71549ADDA248}" dt="2023-12-14T10:56:34.001" v="38" actId="478"/>
          <ac:spMkLst>
            <pc:docMk/>
            <pc:sldMk cId="3784089036" sldId="256"/>
            <ac:spMk id="3" creationId="{00000000-0000-0000-0000-000000000000}"/>
          </ac:spMkLst>
        </pc:spChg>
        <pc:spChg chg="add mod">
          <ac:chgData name="[Student] Sebastien Lambert" userId="3f78ca93-1958-4a6a-b384-fab6e54e450c" providerId="ADAL" clId="{273506DC-803D-4E96-BF15-71549ADDA248}" dt="2023-12-14T11:01:12.779" v="99" actId="20577"/>
          <ac:spMkLst>
            <pc:docMk/>
            <pc:sldMk cId="3784089036" sldId="256"/>
            <ac:spMk id="4" creationId="{C10688E3-1F80-5127-605A-933D19A291CB}"/>
          </ac:spMkLst>
        </pc:spChg>
        <pc:spChg chg="add mod">
          <ac:chgData name="[Student] Sebastien Lambert" userId="3f78ca93-1958-4a6a-b384-fab6e54e450c" providerId="ADAL" clId="{273506DC-803D-4E96-BF15-71549ADDA248}" dt="2023-12-14T14:48:00.169" v="941" actId="1076"/>
          <ac:spMkLst>
            <pc:docMk/>
            <pc:sldMk cId="3784089036" sldId="256"/>
            <ac:spMk id="5" creationId="{B0A47DCD-D637-6DEC-2CED-8FE07E917460}"/>
          </ac:spMkLst>
        </pc:spChg>
        <pc:spChg chg="add del">
          <ac:chgData name="[Student] Sebastien Lambert" userId="3f78ca93-1958-4a6a-b384-fab6e54e450c" providerId="ADAL" clId="{273506DC-803D-4E96-BF15-71549ADDA248}" dt="2023-12-14T10:56:42.231" v="40" actId="26606"/>
          <ac:spMkLst>
            <pc:docMk/>
            <pc:sldMk cId="3784089036" sldId="256"/>
            <ac:spMk id="10" creationId="{D009D6D5-DAC2-4A8B-A17A-E206B9012D09}"/>
          </ac:spMkLst>
        </pc:spChg>
        <pc:spChg chg="add del">
          <ac:chgData name="[Student] Sebastien Lambert" userId="3f78ca93-1958-4a6a-b384-fab6e54e450c" providerId="ADAL" clId="{273506DC-803D-4E96-BF15-71549ADDA248}" dt="2023-12-14T10:56:43.236" v="42" actId="26606"/>
          <ac:spMkLst>
            <pc:docMk/>
            <pc:sldMk cId="3784089036" sldId="256"/>
            <ac:spMk id="12" creationId="{DC39DE25-0E4E-0AA7-0932-1D78C2372786}"/>
          </ac:spMkLst>
        </pc:spChg>
        <pc:spChg chg="add del">
          <ac:chgData name="[Student] Sebastien Lambert" userId="3f78ca93-1958-4a6a-b384-fab6e54e450c" providerId="ADAL" clId="{273506DC-803D-4E96-BF15-71549ADDA248}" dt="2023-12-14T10:56:43.236" v="42" actId="26606"/>
          <ac:spMkLst>
            <pc:docMk/>
            <pc:sldMk cId="3784089036" sldId="256"/>
            <ac:spMk id="14" creationId="{8D6EA299-0840-6DEA-E670-C49AEBC87E89}"/>
          </ac:spMkLst>
        </pc:spChg>
        <pc:spChg chg="add del">
          <ac:chgData name="[Student] Sebastien Lambert" userId="3f78ca93-1958-4a6a-b384-fab6e54e450c" providerId="ADAL" clId="{273506DC-803D-4E96-BF15-71549ADDA248}" dt="2023-12-14T10:56:43.236" v="42" actId="26606"/>
          <ac:spMkLst>
            <pc:docMk/>
            <pc:sldMk cId="3784089036" sldId="256"/>
            <ac:spMk id="15" creationId="{AE3A741D-C19B-960A-5803-1C5887147820}"/>
          </ac:spMkLst>
        </pc:spChg>
        <pc:spChg chg="add del">
          <ac:chgData name="[Student] Sebastien Lambert" userId="3f78ca93-1958-4a6a-b384-fab6e54e450c" providerId="ADAL" clId="{273506DC-803D-4E96-BF15-71549ADDA248}" dt="2023-12-14T10:58:15.956" v="51"/>
          <ac:spMkLst>
            <pc:docMk/>
            <pc:sldMk cId="3784089036" sldId="256"/>
            <ac:spMk id="17" creationId="{D009D6D5-DAC2-4A8B-A17A-E206B9012D09}"/>
          </ac:spMkLst>
        </pc:spChg>
        <pc:spChg chg="add del">
          <ac:chgData name="[Student] Sebastien Lambert" userId="3f78ca93-1958-4a6a-b384-fab6e54e450c" providerId="ADAL" clId="{273506DC-803D-4E96-BF15-71549ADDA248}" dt="2023-12-14T10:58:36.419" v="53" actId="26606"/>
          <ac:spMkLst>
            <pc:docMk/>
            <pc:sldMk cId="3784089036" sldId="256"/>
            <ac:spMk id="23" creationId="{F13C74B1-5B17-4795-BED0-7140497B445A}"/>
          </ac:spMkLst>
        </pc:spChg>
        <pc:spChg chg="add del">
          <ac:chgData name="[Student] Sebastien Lambert" userId="3f78ca93-1958-4a6a-b384-fab6e54e450c" providerId="ADAL" clId="{273506DC-803D-4E96-BF15-71549ADDA248}" dt="2023-12-14T10:58:36.419" v="53" actId="26606"/>
          <ac:spMkLst>
            <pc:docMk/>
            <pc:sldMk cId="3784089036" sldId="256"/>
            <ac:spMk id="25" creationId="{D4974D33-8DC5-464E-8C6D-BE58F0669C17}"/>
          </ac:spMkLst>
        </pc:spChg>
        <pc:spChg chg="add del">
          <ac:chgData name="[Student] Sebastien Lambert" userId="3f78ca93-1958-4a6a-b384-fab6e54e450c" providerId="ADAL" clId="{273506DC-803D-4E96-BF15-71549ADDA248}" dt="2023-12-14T10:58:37.527" v="55" actId="26606"/>
          <ac:spMkLst>
            <pc:docMk/>
            <pc:sldMk cId="3784089036" sldId="256"/>
            <ac:spMk id="27" creationId="{9F79630B-0F0B-446E-A637-38FA8F61D10E}"/>
          </ac:spMkLst>
        </pc:spChg>
        <pc:spChg chg="add del">
          <ac:chgData name="[Student] Sebastien Lambert" userId="3f78ca93-1958-4a6a-b384-fab6e54e450c" providerId="ADAL" clId="{273506DC-803D-4E96-BF15-71549ADDA248}" dt="2023-12-14T10:58:37.527" v="55" actId="26606"/>
          <ac:spMkLst>
            <pc:docMk/>
            <pc:sldMk cId="3784089036" sldId="256"/>
            <ac:spMk id="28" creationId="{B3437C99-FC8E-4311-B48A-F0C4C329B154}"/>
          </ac:spMkLst>
        </pc:spChg>
        <pc:spChg chg="add">
          <ac:chgData name="[Student] Sebastien Lambert" userId="3f78ca93-1958-4a6a-b384-fab6e54e450c" providerId="ADAL" clId="{273506DC-803D-4E96-BF15-71549ADDA248}" dt="2023-12-14T10:58:37.536" v="56" actId="26606"/>
          <ac:spMkLst>
            <pc:docMk/>
            <pc:sldMk cId="3784089036" sldId="256"/>
            <ac:spMk id="30" creationId="{F13C74B1-5B17-4795-BED0-7140497B445A}"/>
          </ac:spMkLst>
        </pc:spChg>
        <pc:spChg chg="add">
          <ac:chgData name="[Student] Sebastien Lambert" userId="3f78ca93-1958-4a6a-b384-fab6e54e450c" providerId="ADAL" clId="{273506DC-803D-4E96-BF15-71549ADDA248}" dt="2023-12-14T10:58:37.536" v="56" actId="26606"/>
          <ac:spMkLst>
            <pc:docMk/>
            <pc:sldMk cId="3784089036" sldId="256"/>
            <ac:spMk id="31" creationId="{D4974D33-8DC5-464E-8C6D-BE58F0669C17}"/>
          </ac:spMkLst>
        </pc:spChg>
        <pc:picChg chg="add del">
          <ac:chgData name="[Student] Sebastien Lambert" userId="3f78ca93-1958-4a6a-b384-fab6e54e450c" providerId="ADAL" clId="{273506DC-803D-4E96-BF15-71549ADDA248}" dt="2023-12-14T10:56:42.231" v="40" actId="26606"/>
          <ac:picMkLst>
            <pc:docMk/>
            <pc:sldMk cId="3784089036" sldId="256"/>
            <ac:picMk id="6" creationId="{1D1F38FB-9F98-D1B1-2751-8D3F0A72FC2A}"/>
          </ac:picMkLst>
        </pc:picChg>
        <pc:picChg chg="add del">
          <ac:chgData name="[Student] Sebastien Lambert" userId="3f78ca93-1958-4a6a-b384-fab6e54e450c" providerId="ADAL" clId="{273506DC-803D-4E96-BF15-71549ADDA248}" dt="2023-12-14T10:56:43.236" v="42" actId="26606"/>
          <ac:picMkLst>
            <pc:docMk/>
            <pc:sldMk cId="3784089036" sldId="256"/>
            <ac:picMk id="13" creationId="{F94C88F9-73E7-181D-B70E-57D4D2824D38}"/>
          </ac:picMkLst>
        </pc:picChg>
        <pc:picChg chg="add mod">
          <ac:chgData name="[Student] Sebastien Lambert" userId="3f78ca93-1958-4a6a-b384-fab6e54e450c" providerId="ADAL" clId="{273506DC-803D-4E96-BF15-71549ADDA248}" dt="2023-12-14T10:58:39.915" v="57" actId="27614"/>
          <ac:picMkLst>
            <pc:docMk/>
            <pc:sldMk cId="3784089036" sldId="256"/>
            <ac:picMk id="18" creationId="{1D1F38FB-9F98-D1B1-2751-8D3F0A72FC2A}"/>
          </ac:picMkLst>
        </pc:picChg>
      </pc:sldChg>
      <pc:sldChg chg="add">
        <pc:chgData name="[Student] Sebastien Lambert" userId="3f78ca93-1958-4a6a-b384-fab6e54e450c" providerId="ADAL" clId="{273506DC-803D-4E96-BF15-71549ADDA248}" dt="2023-12-14T10:48:58.780" v="0"/>
        <pc:sldMkLst>
          <pc:docMk/>
          <pc:sldMk cId="2900019861" sldId="257"/>
        </pc:sldMkLst>
      </pc:sldChg>
      <pc:sldChg chg="add">
        <pc:chgData name="[Student] Sebastien Lambert" userId="3f78ca93-1958-4a6a-b384-fab6e54e450c" providerId="ADAL" clId="{273506DC-803D-4E96-BF15-71549ADDA248}" dt="2023-12-14T10:48:58.780" v="0"/>
        <pc:sldMkLst>
          <pc:docMk/>
          <pc:sldMk cId="866093226" sldId="258"/>
        </pc:sldMkLst>
      </pc:sldChg>
      <pc:sldChg chg="add">
        <pc:chgData name="[Student] Sebastien Lambert" userId="3f78ca93-1958-4a6a-b384-fab6e54e450c" providerId="ADAL" clId="{273506DC-803D-4E96-BF15-71549ADDA248}" dt="2023-12-14T10:48:58.780" v="0"/>
        <pc:sldMkLst>
          <pc:docMk/>
          <pc:sldMk cId="3659895909" sldId="259"/>
        </pc:sldMkLst>
      </pc:sldChg>
      <pc:sldChg chg="add">
        <pc:chgData name="[Student] Sebastien Lambert" userId="3f78ca93-1958-4a6a-b384-fab6e54e450c" providerId="ADAL" clId="{273506DC-803D-4E96-BF15-71549ADDA248}" dt="2023-12-14T10:48:58.780" v="0"/>
        <pc:sldMkLst>
          <pc:docMk/>
          <pc:sldMk cId="2008494009" sldId="260"/>
        </pc:sldMkLst>
      </pc:sldChg>
      <pc:sldChg chg="add">
        <pc:chgData name="[Student] Sebastien Lambert" userId="3f78ca93-1958-4a6a-b384-fab6e54e450c" providerId="ADAL" clId="{273506DC-803D-4E96-BF15-71549ADDA248}" dt="2023-12-14T10:48:58.780" v="0"/>
        <pc:sldMkLst>
          <pc:docMk/>
          <pc:sldMk cId="1728222788" sldId="261"/>
        </pc:sldMkLst>
      </pc:sldChg>
      <pc:sldChg chg="add">
        <pc:chgData name="[Student] Sebastien Lambert" userId="3f78ca93-1958-4a6a-b384-fab6e54e450c" providerId="ADAL" clId="{273506DC-803D-4E96-BF15-71549ADDA248}" dt="2023-12-14T10:48:58.780" v="0"/>
        <pc:sldMkLst>
          <pc:docMk/>
          <pc:sldMk cId="4105448345" sldId="262"/>
        </pc:sldMkLst>
      </pc:sldChg>
      <pc:sldChg chg="add">
        <pc:chgData name="[Student] Sebastien Lambert" userId="3f78ca93-1958-4a6a-b384-fab6e54e450c" providerId="ADAL" clId="{273506DC-803D-4E96-BF15-71549ADDA248}" dt="2023-12-14T10:48:58.780" v="0"/>
        <pc:sldMkLst>
          <pc:docMk/>
          <pc:sldMk cId="1462205502" sldId="263"/>
        </pc:sldMkLst>
      </pc:sldChg>
      <pc:sldChg chg="addSp delSp modSp add del mod setBg delDesignElem">
        <pc:chgData name="[Student] Sebastien Lambert" userId="3f78ca93-1958-4a6a-b384-fab6e54e450c" providerId="ADAL" clId="{273506DC-803D-4E96-BF15-71549ADDA248}" dt="2023-12-14T10:58:10.070" v="49" actId="47"/>
        <pc:sldMkLst>
          <pc:docMk/>
          <pc:sldMk cId="109857222" sldId="264"/>
        </pc:sldMkLst>
        <pc:spChg chg="mod">
          <ac:chgData name="[Student] Sebastien Lambert" userId="3f78ca93-1958-4a6a-b384-fab6e54e450c" providerId="ADAL" clId="{273506DC-803D-4E96-BF15-71549ADDA248}" dt="2023-12-14T10:55:50.716" v="11" actId="27636"/>
          <ac:spMkLst>
            <pc:docMk/>
            <pc:sldMk cId="109857222" sldId="264"/>
            <ac:spMk id="3" creationId="{00000000-0000-0000-0000-000000000000}"/>
          </ac:spMkLst>
        </pc:spChg>
        <pc:spChg chg="add del">
          <ac:chgData name="[Student] Sebastien Lambert" userId="3f78ca93-1958-4a6a-b384-fab6e54e450c" providerId="ADAL" clId="{273506DC-803D-4E96-BF15-71549ADDA248}" dt="2023-12-14T10:54:53.565" v="8"/>
          <ac:spMkLst>
            <pc:docMk/>
            <pc:sldMk cId="109857222" sldId="264"/>
            <ac:spMk id="33" creationId="{A3B168A7-66FE-4359-9866-CBB841A729E6}"/>
          </ac:spMkLst>
        </pc:spChg>
        <pc:cxnChg chg="add del">
          <ac:chgData name="[Student] Sebastien Lambert" userId="3f78ca93-1958-4a6a-b384-fab6e54e450c" providerId="ADAL" clId="{273506DC-803D-4E96-BF15-71549ADDA248}" dt="2023-12-14T10:54:53.565" v="8"/>
          <ac:cxnSpMkLst>
            <pc:docMk/>
            <pc:sldMk cId="109857222" sldId="264"/>
            <ac:cxnSpMk id="32" creationId="{D8689CE0-64D2-447C-9C1F-872D111D8AC3}"/>
          </ac:cxnSpMkLst>
        </pc:cxnChg>
        <pc:cxnChg chg="add del">
          <ac:chgData name="[Student] Sebastien Lambert" userId="3f78ca93-1958-4a6a-b384-fab6e54e450c" providerId="ADAL" clId="{273506DC-803D-4E96-BF15-71549ADDA248}" dt="2023-12-14T10:54:53.565" v="8"/>
          <ac:cxnSpMkLst>
            <pc:docMk/>
            <pc:sldMk cId="109857222" sldId="264"/>
            <ac:cxnSpMk id="34" creationId="{F0748755-DDBC-46D0-91EC-1212A8EE2B40}"/>
          </ac:cxnSpMkLst>
        </pc:cxnChg>
      </pc:sldChg>
      <pc:sldChg chg="addSp delSp modSp new mod setBg">
        <pc:chgData name="[Student] Sebastien Lambert" userId="3f78ca93-1958-4a6a-b384-fab6e54e450c" providerId="ADAL" clId="{273506DC-803D-4E96-BF15-71549ADDA248}" dt="2023-12-14T15:02:16.919" v="1129" actId="20577"/>
        <pc:sldMkLst>
          <pc:docMk/>
          <pc:sldMk cId="3688530551" sldId="264"/>
        </pc:sldMkLst>
        <pc:spChg chg="mod">
          <ac:chgData name="[Student] Sebastien Lambert" userId="3f78ca93-1958-4a6a-b384-fab6e54e450c" providerId="ADAL" clId="{273506DC-803D-4E96-BF15-71549ADDA248}" dt="2023-12-14T11:05:44.996" v="135" actId="26606"/>
          <ac:spMkLst>
            <pc:docMk/>
            <pc:sldMk cId="3688530551" sldId="264"/>
            <ac:spMk id="2" creationId="{63DABE62-E01D-C450-22CD-E7F4D10FDC4C}"/>
          </ac:spMkLst>
        </pc:spChg>
        <pc:spChg chg="del mod">
          <ac:chgData name="[Student] Sebastien Lambert" userId="3f78ca93-1958-4a6a-b384-fab6e54e450c" providerId="ADAL" clId="{273506DC-803D-4E96-BF15-71549ADDA248}" dt="2023-12-14T11:05:44.996" v="135" actId="26606"/>
          <ac:spMkLst>
            <pc:docMk/>
            <pc:sldMk cId="3688530551" sldId="264"/>
            <ac:spMk id="3" creationId="{7034823A-08D1-DDAA-D347-1FBF8309D911}"/>
          </ac:spMkLst>
        </pc:spChg>
        <pc:spChg chg="add">
          <ac:chgData name="[Student] Sebastien Lambert" userId="3f78ca93-1958-4a6a-b384-fab6e54e450c" providerId="ADAL" clId="{273506DC-803D-4E96-BF15-71549ADDA248}" dt="2023-12-14T11:05:44.996" v="135" actId="26606"/>
          <ac:spMkLst>
            <pc:docMk/>
            <pc:sldMk cId="3688530551" sldId="264"/>
            <ac:spMk id="6" creationId="{53B021B3-DE93-4AB7-8A18-CF5F1CED88B8}"/>
          </ac:spMkLst>
        </pc:spChg>
        <pc:spChg chg="add">
          <ac:chgData name="[Student] Sebastien Lambert" userId="3f78ca93-1958-4a6a-b384-fab6e54e450c" providerId="ADAL" clId="{273506DC-803D-4E96-BF15-71549ADDA248}" dt="2023-12-14T11:05:44.996" v="135" actId="26606"/>
          <ac:spMkLst>
            <pc:docMk/>
            <pc:sldMk cId="3688530551" sldId="264"/>
            <ac:spMk id="7" creationId="{52D502E5-F6B4-4D58-B4AE-FC466FF15EE8}"/>
          </ac:spMkLst>
        </pc:spChg>
        <pc:spChg chg="add del">
          <ac:chgData name="[Student] Sebastien Lambert" userId="3f78ca93-1958-4a6a-b384-fab6e54e450c" providerId="ADAL" clId="{273506DC-803D-4E96-BF15-71549ADDA248}" dt="2023-12-14T11:05:09.647" v="103" actId="26606"/>
          <ac:spMkLst>
            <pc:docMk/>
            <pc:sldMk cId="3688530551" sldId="264"/>
            <ac:spMk id="9" creationId="{C0763A76-9F1C-4FC5-82B7-DD475DA461B2}"/>
          </ac:spMkLst>
        </pc:spChg>
        <pc:spChg chg="add del">
          <ac:chgData name="[Student] Sebastien Lambert" userId="3f78ca93-1958-4a6a-b384-fab6e54e450c" providerId="ADAL" clId="{273506DC-803D-4E96-BF15-71549ADDA248}" dt="2023-12-14T11:05:09.647" v="103" actId="26606"/>
          <ac:spMkLst>
            <pc:docMk/>
            <pc:sldMk cId="3688530551" sldId="264"/>
            <ac:spMk id="11" creationId="{E81BF4F6-F2CF-4984-9D14-D6966D92F99F}"/>
          </ac:spMkLst>
        </pc:spChg>
        <pc:spChg chg="add">
          <ac:chgData name="[Student] Sebastien Lambert" userId="3f78ca93-1958-4a6a-b384-fab6e54e450c" providerId="ADAL" clId="{273506DC-803D-4E96-BF15-71549ADDA248}" dt="2023-12-14T11:05:44.996" v="135" actId="26606"/>
          <ac:spMkLst>
            <pc:docMk/>
            <pc:sldMk cId="3688530551" sldId="264"/>
            <ac:spMk id="13" creationId="{9DECDBF4-02B6-4BB4-B65B-B8107AD6A9E8}"/>
          </ac:spMkLst>
        </pc:spChg>
        <pc:graphicFrameChg chg="add mod">
          <ac:chgData name="[Student] Sebastien Lambert" userId="3f78ca93-1958-4a6a-b384-fab6e54e450c" providerId="ADAL" clId="{273506DC-803D-4E96-BF15-71549ADDA248}" dt="2023-12-14T15:02:16.919" v="1129" actId="20577"/>
          <ac:graphicFrameMkLst>
            <pc:docMk/>
            <pc:sldMk cId="3688530551" sldId="264"/>
            <ac:graphicFrameMk id="8" creationId="{06FE1D05-0972-CEC6-6665-27442BAAD29C}"/>
          </ac:graphicFrameMkLst>
        </pc:graphicFrameChg>
        <pc:picChg chg="add del">
          <ac:chgData name="[Student] Sebastien Lambert" userId="3f78ca93-1958-4a6a-b384-fab6e54e450c" providerId="ADAL" clId="{273506DC-803D-4E96-BF15-71549ADDA248}" dt="2023-12-14T11:05:09.647" v="103" actId="26606"/>
          <ac:picMkLst>
            <pc:docMk/>
            <pc:sldMk cId="3688530551" sldId="264"/>
            <ac:picMk id="5" creationId="{EC6DD595-8C4B-04B3-3D97-831D0936665D}"/>
          </ac:picMkLst>
        </pc:picChg>
      </pc:sldChg>
      <pc:sldChg chg="addSp delSp modSp new mod setBg">
        <pc:chgData name="[Student] Sebastien Lambert" userId="3f78ca93-1958-4a6a-b384-fab6e54e450c" providerId="ADAL" clId="{273506DC-803D-4E96-BF15-71549ADDA248}" dt="2023-12-14T14:47:27.727" v="929" actId="20577"/>
        <pc:sldMkLst>
          <pc:docMk/>
          <pc:sldMk cId="2265008639" sldId="265"/>
        </pc:sldMkLst>
        <pc:spChg chg="mod">
          <ac:chgData name="[Student] Sebastien Lambert" userId="3f78ca93-1958-4a6a-b384-fab6e54e450c" providerId="ADAL" clId="{273506DC-803D-4E96-BF15-71549ADDA248}" dt="2023-12-14T14:37:20.328" v="692" actId="26606"/>
          <ac:spMkLst>
            <pc:docMk/>
            <pc:sldMk cId="2265008639" sldId="265"/>
            <ac:spMk id="2" creationId="{7C474A52-B3E8-DE09-63BD-7B3B7A4CE549}"/>
          </ac:spMkLst>
        </pc:spChg>
        <pc:spChg chg="mod ord">
          <ac:chgData name="[Student] Sebastien Lambert" userId="3f78ca93-1958-4a6a-b384-fab6e54e450c" providerId="ADAL" clId="{273506DC-803D-4E96-BF15-71549ADDA248}" dt="2023-12-14T14:47:27.727" v="929" actId="20577"/>
          <ac:spMkLst>
            <pc:docMk/>
            <pc:sldMk cId="2265008639" sldId="265"/>
            <ac:spMk id="3" creationId="{B64DF331-BDD3-C60B-BD85-B63BE5E0829C}"/>
          </ac:spMkLst>
        </pc:spChg>
        <pc:spChg chg="add mod">
          <ac:chgData name="[Student] Sebastien Lambert" userId="3f78ca93-1958-4a6a-b384-fab6e54e450c" providerId="ADAL" clId="{273506DC-803D-4E96-BF15-71549ADDA248}" dt="2023-12-14T14:41:03.182" v="760" actId="404"/>
          <ac:spMkLst>
            <pc:docMk/>
            <pc:sldMk cId="2265008639" sldId="265"/>
            <ac:spMk id="4" creationId="{0A720544-31E0-D063-0A24-70D5B676E86F}"/>
          </ac:spMkLst>
        </pc:spChg>
        <pc:spChg chg="add del">
          <ac:chgData name="[Student] Sebastien Lambert" userId="3f78ca93-1958-4a6a-b384-fab6e54e450c" providerId="ADAL" clId="{273506DC-803D-4E96-BF15-71549ADDA248}" dt="2023-12-14T14:37:12.948" v="689" actId="26606"/>
          <ac:spMkLst>
            <pc:docMk/>
            <pc:sldMk cId="2265008639" sldId="265"/>
            <ac:spMk id="1033" creationId="{3BA513B0-82FF-4F41-8178-885375D1CFB5}"/>
          </ac:spMkLst>
        </pc:spChg>
        <pc:spChg chg="add del">
          <ac:chgData name="[Student] Sebastien Lambert" userId="3f78ca93-1958-4a6a-b384-fab6e54e450c" providerId="ADAL" clId="{273506DC-803D-4E96-BF15-71549ADDA248}" dt="2023-12-14T14:37:20.309" v="691" actId="26606"/>
          <ac:spMkLst>
            <pc:docMk/>
            <pc:sldMk cId="2265008639" sldId="265"/>
            <ac:spMk id="1041" creationId="{0B9EE3F3-89B7-43C3-8651-C4C96830993D}"/>
          </ac:spMkLst>
        </pc:spChg>
        <pc:spChg chg="add del">
          <ac:chgData name="[Student] Sebastien Lambert" userId="3f78ca93-1958-4a6a-b384-fab6e54e450c" providerId="ADAL" clId="{273506DC-803D-4E96-BF15-71549ADDA248}" dt="2023-12-14T14:37:20.309" v="691" actId="26606"/>
          <ac:spMkLst>
            <pc:docMk/>
            <pc:sldMk cId="2265008639" sldId="265"/>
            <ac:spMk id="1042" creationId="{33AE4636-AEEC-45D6-84D4-7AC2DA48ECF8}"/>
          </ac:spMkLst>
        </pc:spChg>
        <pc:spChg chg="add del">
          <ac:chgData name="[Student] Sebastien Lambert" userId="3f78ca93-1958-4a6a-b384-fab6e54e450c" providerId="ADAL" clId="{273506DC-803D-4E96-BF15-71549ADDA248}" dt="2023-12-14T14:37:20.309" v="691" actId="26606"/>
          <ac:spMkLst>
            <pc:docMk/>
            <pc:sldMk cId="2265008639" sldId="265"/>
            <ac:spMk id="1043" creationId="{8D9CE0F4-2EB2-4F1F-8AAC-DB3571D9FE10}"/>
          </ac:spMkLst>
        </pc:spChg>
        <pc:spChg chg="add">
          <ac:chgData name="[Student] Sebastien Lambert" userId="3f78ca93-1958-4a6a-b384-fab6e54e450c" providerId="ADAL" clId="{273506DC-803D-4E96-BF15-71549ADDA248}" dt="2023-12-14T14:37:20.328" v="692" actId="26606"/>
          <ac:spMkLst>
            <pc:docMk/>
            <pc:sldMk cId="2265008639" sldId="265"/>
            <ac:spMk id="1045" creationId="{B1595A09-E336-4D1B-9B3A-06A2287A54E2}"/>
          </ac:spMkLst>
        </pc:spChg>
        <pc:spChg chg="add">
          <ac:chgData name="[Student] Sebastien Lambert" userId="3f78ca93-1958-4a6a-b384-fab6e54e450c" providerId="ADAL" clId="{273506DC-803D-4E96-BF15-71549ADDA248}" dt="2023-12-14T14:37:20.328" v="692" actId="26606"/>
          <ac:spMkLst>
            <pc:docMk/>
            <pc:sldMk cId="2265008639" sldId="265"/>
            <ac:spMk id="1046" creationId="{3540989C-C7B8-473B-BF87-6F2DA6A90006}"/>
          </ac:spMkLst>
        </pc:spChg>
        <pc:grpChg chg="add del">
          <ac:chgData name="[Student] Sebastien Lambert" userId="3f78ca93-1958-4a6a-b384-fab6e54e450c" providerId="ADAL" clId="{273506DC-803D-4E96-BF15-71549ADDA248}" dt="2023-12-14T14:37:12.948" v="689" actId="26606"/>
          <ac:grpSpMkLst>
            <pc:docMk/>
            <pc:sldMk cId="2265008639" sldId="265"/>
            <ac:grpSpMk id="1035" creationId="{93DB8501-F9F2-4ACD-B56A-9019CD5006D6}"/>
          </ac:grpSpMkLst>
        </pc:grpChg>
        <pc:picChg chg="add del mod">
          <ac:chgData name="[Student] Sebastien Lambert" userId="3f78ca93-1958-4a6a-b384-fab6e54e450c" providerId="ADAL" clId="{273506DC-803D-4E96-BF15-71549ADDA248}" dt="2023-12-14T14:18:33.810" v="532" actId="478"/>
          <ac:picMkLst>
            <pc:docMk/>
            <pc:sldMk cId="2265008639" sldId="265"/>
            <ac:picMk id="1026" creationId="{4A1BFED1-06DE-6E4C-7C28-FA7954BE81EA}"/>
          </ac:picMkLst>
        </pc:picChg>
        <pc:picChg chg="add mod ord">
          <ac:chgData name="[Student] Sebastien Lambert" userId="3f78ca93-1958-4a6a-b384-fab6e54e450c" providerId="ADAL" clId="{273506DC-803D-4E96-BF15-71549ADDA248}" dt="2023-12-14T14:37:20.328" v="692" actId="26606"/>
          <ac:picMkLst>
            <pc:docMk/>
            <pc:sldMk cId="2265008639" sldId="265"/>
            <ac:picMk id="1028" creationId="{687EE5A9-314F-280A-54D0-5A827F0CB7E4}"/>
          </ac:picMkLst>
        </pc:picChg>
      </pc:sldChg>
      <pc:sldChg chg="modSp new mod">
        <pc:chgData name="[Student] Sebastien Lambert" userId="3f78ca93-1958-4a6a-b384-fab6e54e450c" providerId="ADAL" clId="{273506DC-803D-4E96-BF15-71549ADDA248}" dt="2023-12-14T14:41:52.755" v="793" actId="790"/>
        <pc:sldMkLst>
          <pc:docMk/>
          <pc:sldMk cId="2222955220" sldId="266"/>
        </pc:sldMkLst>
        <pc:spChg chg="mod">
          <ac:chgData name="[Student] Sebastien Lambert" userId="3f78ca93-1958-4a6a-b384-fab6e54e450c" providerId="ADAL" clId="{273506DC-803D-4E96-BF15-71549ADDA248}" dt="2023-12-14T14:41:49.271" v="792" actId="790"/>
          <ac:spMkLst>
            <pc:docMk/>
            <pc:sldMk cId="2222955220" sldId="266"/>
            <ac:spMk id="2" creationId="{CADEF9AD-4808-9E6C-EF4E-68197D995830}"/>
          </ac:spMkLst>
        </pc:spChg>
        <pc:spChg chg="mod">
          <ac:chgData name="[Student] Sebastien Lambert" userId="3f78ca93-1958-4a6a-b384-fab6e54e450c" providerId="ADAL" clId="{273506DC-803D-4E96-BF15-71549ADDA248}" dt="2023-12-14T14:41:52.755" v="793" actId="790"/>
          <ac:spMkLst>
            <pc:docMk/>
            <pc:sldMk cId="2222955220" sldId="266"/>
            <ac:spMk id="3" creationId="{6A160E66-52F4-5752-CA29-6EDC97E8EF18}"/>
          </ac:spMkLst>
        </pc:spChg>
      </pc:sldChg>
      <pc:sldChg chg="modSp new mod ord">
        <pc:chgData name="[Student] Sebastien Lambert" userId="3f78ca93-1958-4a6a-b384-fab6e54e450c" providerId="ADAL" clId="{273506DC-803D-4E96-BF15-71549ADDA248}" dt="2023-12-14T14:56:13.545" v="951"/>
        <pc:sldMkLst>
          <pc:docMk/>
          <pc:sldMk cId="2644598762" sldId="267"/>
        </pc:sldMkLst>
        <pc:spChg chg="mod">
          <ac:chgData name="[Student] Sebastien Lambert" userId="3f78ca93-1958-4a6a-b384-fab6e54e450c" providerId="ADAL" clId="{273506DC-803D-4E96-BF15-71549ADDA248}" dt="2023-12-14T14:50:14.067" v="949" actId="108"/>
          <ac:spMkLst>
            <pc:docMk/>
            <pc:sldMk cId="2644598762" sldId="267"/>
            <ac:spMk id="2" creationId="{43ADC77B-6695-1585-FB58-98F2EBAC6F9C}"/>
          </ac:spMkLst>
        </pc:spChg>
      </pc:sldChg>
      <pc:sldChg chg="addSp delSp modSp new mod setBg">
        <pc:chgData name="[Student] Sebastien Lambert" userId="3f78ca93-1958-4a6a-b384-fab6e54e450c" providerId="ADAL" clId="{273506DC-803D-4E96-BF15-71549ADDA248}" dt="2023-12-14T15:02:59.770" v="1149" actId="20577"/>
        <pc:sldMkLst>
          <pc:docMk/>
          <pc:sldMk cId="4162400349" sldId="268"/>
        </pc:sldMkLst>
        <pc:spChg chg="mod">
          <ac:chgData name="[Student] Sebastien Lambert" userId="3f78ca93-1958-4a6a-b384-fab6e54e450c" providerId="ADAL" clId="{273506DC-803D-4E96-BF15-71549ADDA248}" dt="2023-12-14T15:00:37.876" v="1080" actId="26606"/>
          <ac:spMkLst>
            <pc:docMk/>
            <pc:sldMk cId="4162400349" sldId="268"/>
            <ac:spMk id="2" creationId="{664974D3-8E48-756D-407F-4B91DC3415EC}"/>
          </ac:spMkLst>
        </pc:spChg>
        <pc:spChg chg="mod">
          <ac:chgData name="[Student] Sebastien Lambert" userId="3f78ca93-1958-4a6a-b384-fab6e54e450c" providerId="ADAL" clId="{273506DC-803D-4E96-BF15-71549ADDA248}" dt="2023-12-14T15:02:59.770" v="1149" actId="20577"/>
          <ac:spMkLst>
            <pc:docMk/>
            <pc:sldMk cId="4162400349" sldId="268"/>
            <ac:spMk id="3" creationId="{F3CB0490-72A4-6EC7-AD00-CC9CF2189C19}"/>
          </ac:spMkLst>
        </pc:spChg>
        <pc:spChg chg="mod">
          <ac:chgData name="[Student] Sebastien Lambert" userId="3f78ca93-1958-4a6a-b384-fab6e54e450c" providerId="ADAL" clId="{273506DC-803D-4E96-BF15-71549ADDA248}" dt="2023-12-14T15:00:37.876" v="1080" actId="26606"/>
          <ac:spMkLst>
            <pc:docMk/>
            <pc:sldMk cId="4162400349" sldId="268"/>
            <ac:spMk id="4" creationId="{8AC59C80-A848-2338-EA19-D2BE46CADA63}"/>
          </ac:spMkLst>
        </pc:spChg>
        <pc:spChg chg="add del">
          <ac:chgData name="[Student] Sebastien Lambert" userId="3f78ca93-1958-4a6a-b384-fab6e54e450c" providerId="ADAL" clId="{273506DC-803D-4E96-BF15-71549ADDA248}" dt="2023-12-14T15:00:37.876" v="1080" actId="26606"/>
          <ac:spMkLst>
            <pc:docMk/>
            <pc:sldMk cId="4162400349" sldId="268"/>
            <ac:spMk id="10" creationId="{AE3A741D-C19B-960A-5803-1C5887147820}"/>
          </ac:spMkLst>
        </pc:spChg>
        <pc:spChg chg="add del">
          <ac:chgData name="[Student] Sebastien Lambert" userId="3f78ca93-1958-4a6a-b384-fab6e54e450c" providerId="ADAL" clId="{273506DC-803D-4E96-BF15-71549ADDA248}" dt="2023-12-14T15:00:37.876" v="1080" actId="26606"/>
          <ac:spMkLst>
            <pc:docMk/>
            <pc:sldMk cId="4162400349" sldId="268"/>
            <ac:spMk id="12" creationId="{DC39DE25-0E4E-0AA7-0932-1D78C2372786}"/>
          </ac:spMkLst>
        </pc:spChg>
        <pc:spChg chg="add del">
          <ac:chgData name="[Student] Sebastien Lambert" userId="3f78ca93-1958-4a6a-b384-fab6e54e450c" providerId="ADAL" clId="{273506DC-803D-4E96-BF15-71549ADDA248}" dt="2023-12-14T15:00:37.876" v="1080" actId="26606"/>
          <ac:spMkLst>
            <pc:docMk/>
            <pc:sldMk cId="4162400349" sldId="268"/>
            <ac:spMk id="14" creationId="{8D6EA299-0840-6DEA-E670-C49AEBC87E89}"/>
          </ac:spMkLst>
        </pc:spChg>
        <pc:spChg chg="add">
          <ac:chgData name="[Student] Sebastien Lambert" userId="3f78ca93-1958-4a6a-b384-fab6e54e450c" providerId="ADAL" clId="{273506DC-803D-4E96-BF15-71549ADDA248}" dt="2023-12-14T15:00:37.876" v="1080" actId="26606"/>
          <ac:spMkLst>
            <pc:docMk/>
            <pc:sldMk cId="4162400349" sldId="268"/>
            <ac:spMk id="19" creationId="{F13C74B1-5B17-4795-BED0-7140497B445A}"/>
          </ac:spMkLst>
        </pc:spChg>
        <pc:spChg chg="add">
          <ac:chgData name="[Student] Sebastien Lambert" userId="3f78ca93-1958-4a6a-b384-fab6e54e450c" providerId="ADAL" clId="{273506DC-803D-4E96-BF15-71549ADDA248}" dt="2023-12-14T15:00:37.876" v="1080" actId="26606"/>
          <ac:spMkLst>
            <pc:docMk/>
            <pc:sldMk cId="4162400349" sldId="268"/>
            <ac:spMk id="21" creationId="{D4974D33-8DC5-464E-8C6D-BE58F0669C17}"/>
          </ac:spMkLst>
        </pc:spChg>
        <pc:picChg chg="add mod ord">
          <ac:chgData name="[Student] Sebastien Lambert" userId="3f78ca93-1958-4a6a-b384-fab6e54e450c" providerId="ADAL" clId="{273506DC-803D-4E96-BF15-71549ADDA248}" dt="2023-12-14T15:00:37.876" v="1080" actId="26606"/>
          <ac:picMkLst>
            <pc:docMk/>
            <pc:sldMk cId="4162400349" sldId="268"/>
            <ac:picMk id="6" creationId="{85E7FDCF-9D6B-4A61-EBA5-A1153A4F6286}"/>
          </ac:picMkLst>
        </pc:picChg>
      </pc:sldChg>
    </pc:docChg>
  </pc:docChgLst>
  <pc:docChgLst>
    <pc:chgData clId="Web-{05F77E84-CF77-42EA-89AB-C4DEBD5588B4}"/>
    <pc:docChg chg="delSld">
      <pc:chgData name="" userId="" providerId="" clId="Web-{05F77E84-CF77-42EA-89AB-C4DEBD5588B4}" dt="2023-12-19T14:15:39.087" v="0"/>
      <pc:docMkLst>
        <pc:docMk/>
      </pc:docMkLst>
      <pc:sldChg chg="del">
        <pc:chgData name="" userId="" providerId="" clId="Web-{05F77E84-CF77-42EA-89AB-C4DEBD5588B4}" dt="2023-12-19T14:15:39.087" v="0"/>
        <pc:sldMkLst>
          <pc:docMk/>
          <pc:sldMk cId="2222955220" sldId="266"/>
        </pc:sldMkLst>
      </pc:sldChg>
    </pc:docChg>
  </pc:docChgLst>
  <pc:docChgLst>
    <pc:chgData name="[Student] Nawaf Alarifi" userId="S::nawaf.alarifi.940@cranfield.ac.uk::dc36cc76-1bb7-4aa7-aeb4-7c8b29860064" providerId="AD" clId="Web-{78EB177E-1DF6-4F00-BAD3-01711394A237}"/>
    <pc:docChg chg="addSld modSld">
      <pc:chgData name="[Student] Nawaf Alarifi" userId="S::nawaf.alarifi.940@cranfield.ac.uk::dc36cc76-1bb7-4aa7-aeb4-7c8b29860064" providerId="AD" clId="Web-{78EB177E-1DF6-4F00-BAD3-01711394A237}" dt="2024-01-11T23:38:58.132" v="727" actId="20577"/>
      <pc:docMkLst>
        <pc:docMk/>
      </pc:docMkLst>
      <pc:sldChg chg="modSp">
        <pc:chgData name="[Student] Nawaf Alarifi" userId="S::nawaf.alarifi.940@cranfield.ac.uk::dc36cc76-1bb7-4aa7-aeb4-7c8b29860064" providerId="AD" clId="Web-{78EB177E-1DF6-4F00-BAD3-01711394A237}" dt="2024-01-11T23:38:58.132" v="727" actId="20577"/>
        <pc:sldMkLst>
          <pc:docMk/>
          <pc:sldMk cId="2567372902" sldId="305"/>
        </pc:sldMkLst>
        <pc:spChg chg="mod">
          <ac:chgData name="[Student] Nawaf Alarifi" userId="S::nawaf.alarifi.940@cranfield.ac.uk::dc36cc76-1bb7-4aa7-aeb4-7c8b29860064" providerId="AD" clId="Web-{78EB177E-1DF6-4F00-BAD3-01711394A237}" dt="2024-01-11T23:38:58.132" v="727" actId="20577"/>
          <ac:spMkLst>
            <pc:docMk/>
            <pc:sldMk cId="2567372902" sldId="305"/>
            <ac:spMk id="9" creationId="{62CB4E1A-3CE6-AB1E-EA64-D35829530B04}"/>
          </ac:spMkLst>
        </pc:spChg>
      </pc:sldChg>
      <pc:sldChg chg="addSp modSp mod setBg">
        <pc:chgData name="[Student] Nawaf Alarifi" userId="S::nawaf.alarifi.940@cranfield.ac.uk::dc36cc76-1bb7-4aa7-aeb4-7c8b29860064" providerId="AD" clId="Web-{78EB177E-1DF6-4F00-BAD3-01711394A237}" dt="2024-01-11T23:09:25.473" v="167" actId="20577"/>
        <pc:sldMkLst>
          <pc:docMk/>
          <pc:sldMk cId="2052351694" sldId="311"/>
        </pc:sldMkLst>
        <pc:spChg chg="mod">
          <ac:chgData name="[Student] Nawaf Alarifi" userId="S::nawaf.alarifi.940@cranfield.ac.uk::dc36cc76-1bb7-4aa7-aeb4-7c8b29860064" providerId="AD" clId="Web-{78EB177E-1DF6-4F00-BAD3-01711394A237}" dt="2024-01-11T23:02:39.026" v="144"/>
          <ac:spMkLst>
            <pc:docMk/>
            <pc:sldMk cId="2052351694" sldId="311"/>
            <ac:spMk id="2" creationId="{32F74910-3720-67DA-8C43-CA67A9CADF5F}"/>
          </ac:spMkLst>
        </pc:spChg>
        <pc:spChg chg="mod">
          <ac:chgData name="[Student] Nawaf Alarifi" userId="S::nawaf.alarifi.940@cranfield.ac.uk::dc36cc76-1bb7-4aa7-aeb4-7c8b29860064" providerId="AD" clId="Web-{78EB177E-1DF6-4F00-BAD3-01711394A237}" dt="2024-01-11T23:09:25.473" v="167" actId="20577"/>
          <ac:spMkLst>
            <pc:docMk/>
            <pc:sldMk cId="2052351694" sldId="311"/>
            <ac:spMk id="3" creationId="{86D444BA-F6C6-0284-A995-96CB296FEAD1}"/>
          </ac:spMkLst>
        </pc:spChg>
        <pc:spChg chg="mod ord">
          <ac:chgData name="[Student] Nawaf Alarifi" userId="S::nawaf.alarifi.940@cranfield.ac.uk::dc36cc76-1bb7-4aa7-aeb4-7c8b29860064" providerId="AD" clId="Web-{78EB177E-1DF6-4F00-BAD3-01711394A237}" dt="2024-01-11T23:02:39.026" v="144"/>
          <ac:spMkLst>
            <pc:docMk/>
            <pc:sldMk cId="2052351694" sldId="311"/>
            <ac:spMk id="4" creationId="{216D2192-5522-4483-2F41-6C625809C212}"/>
          </ac:spMkLst>
        </pc:spChg>
        <pc:spChg chg="add">
          <ac:chgData name="[Student] Nawaf Alarifi" userId="S::nawaf.alarifi.940@cranfield.ac.uk::dc36cc76-1bb7-4aa7-aeb4-7c8b29860064" providerId="AD" clId="Web-{78EB177E-1DF6-4F00-BAD3-01711394A237}" dt="2024-01-11T23:02:39.026" v="144"/>
          <ac:spMkLst>
            <pc:docMk/>
            <pc:sldMk cId="2052351694" sldId="311"/>
            <ac:spMk id="10" creationId="{F13C74B1-5B17-4795-BED0-7140497B445A}"/>
          </ac:spMkLst>
        </pc:spChg>
        <pc:spChg chg="add">
          <ac:chgData name="[Student] Nawaf Alarifi" userId="S::nawaf.alarifi.940@cranfield.ac.uk::dc36cc76-1bb7-4aa7-aeb4-7c8b29860064" providerId="AD" clId="Web-{78EB177E-1DF6-4F00-BAD3-01711394A237}" dt="2024-01-11T23:02:39.026" v="144"/>
          <ac:spMkLst>
            <pc:docMk/>
            <pc:sldMk cId="2052351694" sldId="311"/>
            <ac:spMk id="12" creationId="{D4974D33-8DC5-464E-8C6D-BE58F0669C17}"/>
          </ac:spMkLst>
        </pc:spChg>
        <pc:picChg chg="add mod">
          <ac:chgData name="[Student] Nawaf Alarifi" userId="S::nawaf.alarifi.940@cranfield.ac.uk::dc36cc76-1bb7-4aa7-aeb4-7c8b29860064" providerId="AD" clId="Web-{78EB177E-1DF6-4F00-BAD3-01711394A237}" dt="2024-01-11T23:02:39.026" v="144"/>
          <ac:picMkLst>
            <pc:docMk/>
            <pc:sldMk cId="2052351694" sldId="311"/>
            <ac:picMk id="5" creationId="{ADF6100C-ED46-C221-67E5-8C9B0660E412}"/>
          </ac:picMkLst>
        </pc:picChg>
      </pc:sldChg>
      <pc:sldChg chg="addSp delSp modSp new">
        <pc:chgData name="[Student] Nawaf Alarifi" userId="S::nawaf.alarifi.940@cranfield.ac.uk::dc36cc76-1bb7-4aa7-aeb4-7c8b29860064" providerId="AD" clId="Web-{78EB177E-1DF6-4F00-BAD3-01711394A237}" dt="2024-01-11T23:29:21.542" v="682"/>
        <pc:sldMkLst>
          <pc:docMk/>
          <pc:sldMk cId="2226076919" sldId="331"/>
        </pc:sldMkLst>
        <pc:spChg chg="mod">
          <ac:chgData name="[Student] Nawaf Alarifi" userId="S::nawaf.alarifi.940@cranfield.ac.uk::dc36cc76-1bb7-4aa7-aeb4-7c8b29860064" providerId="AD" clId="Web-{78EB177E-1DF6-4F00-BAD3-01711394A237}" dt="2024-01-11T23:10:52.490" v="183" actId="20577"/>
          <ac:spMkLst>
            <pc:docMk/>
            <pc:sldMk cId="2226076919" sldId="331"/>
            <ac:spMk id="2" creationId="{2DB4D78B-8489-078D-9F8D-BB9BC10C5BC9}"/>
          </ac:spMkLst>
        </pc:spChg>
        <pc:spChg chg="del">
          <ac:chgData name="[Student] Nawaf Alarifi" userId="S::nawaf.alarifi.940@cranfield.ac.uk::dc36cc76-1bb7-4aa7-aeb4-7c8b29860064" providerId="AD" clId="Web-{78EB177E-1DF6-4F00-BAD3-01711394A237}" dt="2024-01-11T23:11:17.897" v="184"/>
          <ac:spMkLst>
            <pc:docMk/>
            <pc:sldMk cId="2226076919" sldId="331"/>
            <ac:spMk id="3" creationId="{C8C2B99C-A7F1-3C2D-ADEB-7F776A94F807}"/>
          </ac:spMkLst>
        </pc:spChg>
        <pc:spChg chg="add del mod">
          <ac:chgData name="[Student] Nawaf Alarifi" userId="S::nawaf.alarifi.940@cranfield.ac.uk::dc36cc76-1bb7-4aa7-aeb4-7c8b29860064" providerId="AD" clId="Web-{78EB177E-1DF6-4F00-BAD3-01711394A237}" dt="2024-01-11T23:12:06.945" v="186"/>
          <ac:spMkLst>
            <pc:docMk/>
            <pc:sldMk cId="2226076919" sldId="331"/>
            <ac:spMk id="7" creationId="{51E57EB0-4B23-D566-088C-E9E993C4A976}"/>
          </ac:spMkLst>
        </pc:spChg>
        <pc:spChg chg="add del mod">
          <ac:chgData name="[Student] Nawaf Alarifi" userId="S::nawaf.alarifi.940@cranfield.ac.uk::dc36cc76-1bb7-4aa7-aeb4-7c8b29860064" providerId="AD" clId="Web-{78EB177E-1DF6-4F00-BAD3-01711394A237}" dt="2024-01-11T23:14:14.009" v="224"/>
          <ac:spMkLst>
            <pc:docMk/>
            <pc:sldMk cId="2226076919" sldId="331"/>
            <ac:spMk id="10" creationId="{F05F549F-4026-FFC1-CC55-6A513117D3F9}"/>
          </ac:spMkLst>
        </pc:spChg>
        <pc:spChg chg="add del mod">
          <ac:chgData name="[Student] Nawaf Alarifi" userId="S::nawaf.alarifi.940@cranfield.ac.uk::dc36cc76-1bb7-4aa7-aeb4-7c8b29860064" providerId="AD" clId="Web-{78EB177E-1DF6-4F00-BAD3-01711394A237}" dt="2024-01-11T23:14:25.619" v="226"/>
          <ac:spMkLst>
            <pc:docMk/>
            <pc:sldMk cId="2226076919" sldId="331"/>
            <ac:spMk id="13" creationId="{0EE94670-A2B7-BBA8-696C-927243B5DBFB}"/>
          </ac:spMkLst>
        </pc:spChg>
        <pc:graphicFrameChg chg="add del mod ord modGraphic">
          <ac:chgData name="[Student] Nawaf Alarifi" userId="S::nawaf.alarifi.940@cranfield.ac.uk::dc36cc76-1bb7-4aa7-aeb4-7c8b29860064" providerId="AD" clId="Web-{78EB177E-1DF6-4F00-BAD3-01711394A237}" dt="2024-01-11T23:11:22.288" v="185"/>
          <ac:graphicFrameMkLst>
            <pc:docMk/>
            <pc:sldMk cId="2226076919" sldId="331"/>
            <ac:graphicFrameMk id="5" creationId="{8809649A-87B0-C4DD-B435-24229AF85251}"/>
          </ac:graphicFrameMkLst>
        </pc:graphicFrameChg>
        <pc:graphicFrameChg chg="add del mod ord modGraphic">
          <ac:chgData name="[Student] Nawaf Alarifi" userId="S::nawaf.alarifi.940@cranfield.ac.uk::dc36cc76-1bb7-4aa7-aeb4-7c8b29860064" providerId="AD" clId="Web-{78EB177E-1DF6-4F00-BAD3-01711394A237}" dt="2024-01-11T23:14:06.150" v="223"/>
          <ac:graphicFrameMkLst>
            <pc:docMk/>
            <pc:sldMk cId="2226076919" sldId="331"/>
            <ac:graphicFrameMk id="8" creationId="{263B129B-EE82-C798-46A6-E1682199BF98}"/>
          </ac:graphicFrameMkLst>
        </pc:graphicFrameChg>
        <pc:graphicFrameChg chg="add del mod ord modGraphic">
          <ac:chgData name="[Student] Nawaf Alarifi" userId="S::nawaf.alarifi.940@cranfield.ac.uk::dc36cc76-1bb7-4aa7-aeb4-7c8b29860064" providerId="AD" clId="Web-{78EB177E-1DF6-4F00-BAD3-01711394A237}" dt="2024-01-11T23:14:17.603" v="225"/>
          <ac:graphicFrameMkLst>
            <pc:docMk/>
            <pc:sldMk cId="2226076919" sldId="331"/>
            <ac:graphicFrameMk id="11" creationId="{C1E88EFB-7C07-97A5-227A-1ED70817A77E}"/>
          </ac:graphicFrameMkLst>
        </pc:graphicFrameChg>
        <pc:graphicFrameChg chg="add mod ord modGraphic">
          <ac:chgData name="[Student] Nawaf Alarifi" userId="S::nawaf.alarifi.940@cranfield.ac.uk::dc36cc76-1bb7-4aa7-aeb4-7c8b29860064" providerId="AD" clId="Web-{78EB177E-1DF6-4F00-BAD3-01711394A237}" dt="2024-01-11T23:29:21.542" v="682"/>
          <ac:graphicFrameMkLst>
            <pc:docMk/>
            <pc:sldMk cId="2226076919" sldId="331"/>
            <ac:graphicFrameMk id="14" creationId="{AAB30808-2D92-F1A6-B698-BFBD9ACC06C0}"/>
          </ac:graphicFrameMkLst>
        </pc:graphicFrameChg>
      </pc:sldChg>
    </pc:docChg>
  </pc:docChgLst>
  <pc:docChgLst>
    <pc:chgData name="[Student] Nawaf Alarifi" userId="S::nawaf.alarifi.940@cranfield.ac.uk::dc36cc76-1bb7-4aa7-aeb4-7c8b29860064" providerId="AD" clId="Web-{8D3990B6-027F-4492-98C4-8BA4105BDC45}"/>
    <pc:docChg chg="modSld">
      <pc:chgData name="[Student] Nawaf Alarifi" userId="S::nawaf.alarifi.940@cranfield.ac.uk::dc36cc76-1bb7-4aa7-aeb4-7c8b29860064" providerId="AD" clId="Web-{8D3990B6-027F-4492-98C4-8BA4105BDC45}" dt="2024-01-12T01:03:31.449" v="8" actId="20577"/>
      <pc:docMkLst>
        <pc:docMk/>
      </pc:docMkLst>
      <pc:sldChg chg="modSp">
        <pc:chgData name="[Student] Nawaf Alarifi" userId="S::nawaf.alarifi.940@cranfield.ac.uk::dc36cc76-1bb7-4aa7-aeb4-7c8b29860064" providerId="AD" clId="Web-{8D3990B6-027F-4492-98C4-8BA4105BDC45}" dt="2024-01-12T01:03:31.449" v="8" actId="20577"/>
        <pc:sldMkLst>
          <pc:docMk/>
          <pc:sldMk cId="2567372902" sldId="305"/>
        </pc:sldMkLst>
        <pc:spChg chg="mod">
          <ac:chgData name="[Student] Nawaf Alarifi" userId="S::nawaf.alarifi.940@cranfield.ac.uk::dc36cc76-1bb7-4aa7-aeb4-7c8b29860064" providerId="AD" clId="Web-{8D3990B6-027F-4492-98C4-8BA4105BDC45}" dt="2024-01-12T01:03:31.449" v="8" actId="20577"/>
          <ac:spMkLst>
            <pc:docMk/>
            <pc:sldMk cId="2567372902" sldId="305"/>
            <ac:spMk id="9" creationId="{62CB4E1A-3CE6-AB1E-EA64-D35829530B04}"/>
          </ac:spMkLst>
        </pc:spChg>
      </pc:sldChg>
    </pc:docChg>
  </pc:docChgLst>
  <pc:docChgLst>
    <pc:chgData name="[Student] Natalia Chacon Rios" userId="S::natalia.chaconrios.084@cranfield.ac.uk::ca382fca-ed46-4204-bc31-3b16ecf23dac" providerId="AD" clId="Web-{903D2E5D-FAFE-40CC-841F-E19DFBD3F6D1}"/>
    <pc:docChg chg="modSld">
      <pc:chgData name="[Student] Natalia Chacon Rios" userId="S::natalia.chaconrios.084@cranfield.ac.uk::ca382fca-ed46-4204-bc31-3b16ecf23dac" providerId="AD" clId="Web-{903D2E5D-FAFE-40CC-841F-E19DFBD3F6D1}" dt="2023-12-19T14:01:35.384" v="5"/>
      <pc:docMkLst>
        <pc:docMk/>
      </pc:docMkLst>
      <pc:sldChg chg="addSp delSp modSp mod setBg">
        <pc:chgData name="[Student] Natalia Chacon Rios" userId="S::natalia.chaconrios.084@cranfield.ac.uk::ca382fca-ed46-4204-bc31-3b16ecf23dac" providerId="AD" clId="Web-{903D2E5D-FAFE-40CC-841F-E19DFBD3F6D1}" dt="2023-12-19T14:01:35.384" v="5"/>
        <pc:sldMkLst>
          <pc:docMk/>
          <pc:sldMk cId="2644598762" sldId="267"/>
        </pc:sldMkLst>
        <pc:spChg chg="mod">
          <ac:chgData name="[Student] Natalia Chacon Rios" userId="S::natalia.chaconrios.084@cranfield.ac.uk::ca382fca-ed46-4204-bc31-3b16ecf23dac" providerId="AD" clId="Web-{903D2E5D-FAFE-40CC-841F-E19DFBD3F6D1}" dt="2023-12-19T14:01:35.384" v="5"/>
          <ac:spMkLst>
            <pc:docMk/>
            <pc:sldMk cId="2644598762" sldId="267"/>
            <ac:spMk id="2" creationId="{43ADC77B-6695-1585-FB58-98F2EBAC6F9C}"/>
          </ac:spMkLst>
        </pc:spChg>
        <pc:spChg chg="del">
          <ac:chgData name="[Student] Natalia Chacon Rios" userId="S::natalia.chaconrios.084@cranfield.ac.uk::ca382fca-ed46-4204-bc31-3b16ecf23dac" providerId="AD" clId="Web-{903D2E5D-FAFE-40CC-841F-E19DFBD3F6D1}" dt="2023-12-19T13:59:39.377" v="0"/>
          <ac:spMkLst>
            <pc:docMk/>
            <pc:sldMk cId="2644598762" sldId="267"/>
            <ac:spMk id="3" creationId="{25234077-F091-CC76-904D-ABA917245D3E}"/>
          </ac:spMkLst>
        </pc:spChg>
        <pc:spChg chg="mod ord">
          <ac:chgData name="[Student] Natalia Chacon Rios" userId="S::natalia.chaconrios.084@cranfield.ac.uk::ca382fca-ed46-4204-bc31-3b16ecf23dac" providerId="AD" clId="Web-{903D2E5D-FAFE-40CC-841F-E19DFBD3F6D1}" dt="2023-12-19T14:01:35.384" v="5"/>
          <ac:spMkLst>
            <pc:docMk/>
            <pc:sldMk cId="2644598762" sldId="267"/>
            <ac:spMk id="4" creationId="{9B3150B3-49F0-E221-46FB-F8D098F1DEB3}"/>
          </ac:spMkLst>
        </pc:spChg>
        <pc:spChg chg="add">
          <ac:chgData name="[Student] Natalia Chacon Rios" userId="S::natalia.chaconrios.084@cranfield.ac.uk::ca382fca-ed46-4204-bc31-3b16ecf23dac" providerId="AD" clId="Web-{903D2E5D-FAFE-40CC-841F-E19DFBD3F6D1}" dt="2023-12-19T14:01:35.384" v="5"/>
          <ac:spMkLst>
            <pc:docMk/>
            <pc:sldMk cId="2644598762" sldId="267"/>
            <ac:spMk id="10" creationId="{9B7AD9F6-8CE7-4299-8FC6-328F4DCD3FF9}"/>
          </ac:spMkLst>
        </pc:spChg>
        <pc:spChg chg="add">
          <ac:chgData name="[Student] Natalia Chacon Rios" userId="S::natalia.chaconrios.084@cranfield.ac.uk::ca382fca-ed46-4204-bc31-3b16ecf23dac" providerId="AD" clId="Web-{903D2E5D-FAFE-40CC-841F-E19DFBD3F6D1}" dt="2023-12-19T14:01:35.384" v="5"/>
          <ac:spMkLst>
            <pc:docMk/>
            <pc:sldMk cId="2644598762" sldId="267"/>
            <ac:spMk id="12" creationId="{F49775AF-8896-43EE-92C6-83497D6DC56F}"/>
          </ac:spMkLst>
        </pc:spChg>
        <pc:picChg chg="add mod">
          <ac:chgData name="[Student] Natalia Chacon Rios" userId="S::natalia.chaconrios.084@cranfield.ac.uk::ca382fca-ed46-4204-bc31-3b16ecf23dac" providerId="AD" clId="Web-{903D2E5D-FAFE-40CC-841F-E19DFBD3F6D1}" dt="2023-12-19T14:01:35.384" v="5"/>
          <ac:picMkLst>
            <pc:docMk/>
            <pc:sldMk cId="2644598762" sldId="267"/>
            <ac:picMk id="5" creationId="{DE137080-2C6F-9BA8-FBDA-03A55316C755}"/>
          </ac:picMkLst>
        </pc:picChg>
      </pc:sldChg>
    </pc:docChg>
  </pc:docChgLst>
  <pc:docChgLst>
    <pc:chgData name="[Student] Nawaf Alarifi" userId="S::nawaf.alarifi.940@cranfield.ac.uk::dc36cc76-1bb7-4aa7-aeb4-7c8b29860064" providerId="AD" clId="Web-{9EC7DB2D-F3A2-459E-B8EB-91649E56DB62}"/>
    <pc:docChg chg="addSld delSld modSld sldOrd">
      <pc:chgData name="[Student] Nawaf Alarifi" userId="S::nawaf.alarifi.940@cranfield.ac.uk::dc36cc76-1bb7-4aa7-aeb4-7c8b29860064" providerId="AD" clId="Web-{9EC7DB2D-F3A2-459E-B8EB-91649E56DB62}" dt="2024-01-11T16:26:09.100" v="406" actId="20577"/>
      <pc:docMkLst>
        <pc:docMk/>
      </pc:docMkLst>
      <pc:sldChg chg="addSp delSp modSp">
        <pc:chgData name="[Student] Nawaf Alarifi" userId="S::nawaf.alarifi.940@cranfield.ac.uk::dc36cc76-1bb7-4aa7-aeb4-7c8b29860064" providerId="AD" clId="Web-{9EC7DB2D-F3A2-459E-B8EB-91649E56DB62}" dt="2024-01-11T15:46:10.846" v="8"/>
        <pc:sldMkLst>
          <pc:docMk/>
          <pc:sldMk cId="2644598762" sldId="267"/>
        </pc:sldMkLst>
        <pc:spChg chg="ord">
          <ac:chgData name="[Student] Nawaf Alarifi" userId="S::nawaf.alarifi.940@cranfield.ac.uk::dc36cc76-1bb7-4aa7-aeb4-7c8b29860064" providerId="AD" clId="Web-{9EC7DB2D-F3A2-459E-B8EB-91649E56DB62}" dt="2024-01-11T15:46:10.846" v="8"/>
          <ac:spMkLst>
            <pc:docMk/>
            <pc:sldMk cId="2644598762" sldId="267"/>
            <ac:spMk id="4" creationId="{9B3150B3-49F0-E221-46FB-F8D098F1DEB3}"/>
          </ac:spMkLst>
        </pc:spChg>
        <pc:spChg chg="del">
          <ac:chgData name="[Student] Nawaf Alarifi" userId="S::nawaf.alarifi.940@cranfield.ac.uk::dc36cc76-1bb7-4aa7-aeb4-7c8b29860064" providerId="AD" clId="Web-{9EC7DB2D-F3A2-459E-B8EB-91649E56DB62}" dt="2024-01-11T15:46:10.846" v="8"/>
          <ac:spMkLst>
            <pc:docMk/>
            <pc:sldMk cId="2644598762" sldId="267"/>
            <ac:spMk id="10" creationId="{9B7AD9F6-8CE7-4299-8FC6-328F4DCD3FF9}"/>
          </ac:spMkLst>
        </pc:spChg>
        <pc:spChg chg="del">
          <ac:chgData name="[Student] Nawaf Alarifi" userId="S::nawaf.alarifi.940@cranfield.ac.uk::dc36cc76-1bb7-4aa7-aeb4-7c8b29860064" providerId="AD" clId="Web-{9EC7DB2D-F3A2-459E-B8EB-91649E56DB62}" dt="2024-01-11T15:46:10.846" v="8"/>
          <ac:spMkLst>
            <pc:docMk/>
            <pc:sldMk cId="2644598762" sldId="267"/>
            <ac:spMk id="12" creationId="{F49775AF-8896-43EE-92C6-83497D6DC56F}"/>
          </ac:spMkLst>
        </pc:spChg>
        <pc:spChg chg="add">
          <ac:chgData name="[Student] Nawaf Alarifi" userId="S::nawaf.alarifi.940@cranfield.ac.uk::dc36cc76-1bb7-4aa7-aeb4-7c8b29860064" providerId="AD" clId="Web-{9EC7DB2D-F3A2-459E-B8EB-91649E56DB62}" dt="2024-01-11T15:46:10.846" v="8"/>
          <ac:spMkLst>
            <pc:docMk/>
            <pc:sldMk cId="2644598762" sldId="267"/>
            <ac:spMk id="17" creationId="{9B7AD9F6-8CE7-4299-8FC6-328F4DCD3FF9}"/>
          </ac:spMkLst>
        </pc:spChg>
        <pc:spChg chg="add">
          <ac:chgData name="[Student] Nawaf Alarifi" userId="S::nawaf.alarifi.940@cranfield.ac.uk::dc36cc76-1bb7-4aa7-aeb4-7c8b29860064" providerId="AD" clId="Web-{9EC7DB2D-F3A2-459E-B8EB-91649E56DB62}" dt="2024-01-11T15:46:10.846" v="8"/>
          <ac:spMkLst>
            <pc:docMk/>
            <pc:sldMk cId="2644598762" sldId="267"/>
            <ac:spMk id="19" creationId="{F49775AF-8896-43EE-92C6-83497D6DC56F}"/>
          </ac:spMkLst>
        </pc:spChg>
        <pc:picChg chg="add mod">
          <ac:chgData name="[Student] Nawaf Alarifi" userId="S::nawaf.alarifi.940@cranfield.ac.uk::dc36cc76-1bb7-4aa7-aeb4-7c8b29860064" providerId="AD" clId="Web-{9EC7DB2D-F3A2-459E-B8EB-91649E56DB62}" dt="2024-01-11T15:46:10.846" v="8"/>
          <ac:picMkLst>
            <pc:docMk/>
            <pc:sldMk cId="2644598762" sldId="267"/>
            <ac:picMk id="3" creationId="{913E1BE8-462D-42D7-C71E-677D3003273F}"/>
          </ac:picMkLst>
        </pc:picChg>
      </pc:sldChg>
      <pc:sldChg chg="addSp delSp modSp">
        <pc:chgData name="[Student] Nawaf Alarifi" userId="S::nawaf.alarifi.940@cranfield.ac.uk::dc36cc76-1bb7-4aa7-aeb4-7c8b29860064" providerId="AD" clId="Web-{9EC7DB2D-F3A2-459E-B8EB-91649E56DB62}" dt="2024-01-11T16:21:52.007" v="359" actId="1076"/>
        <pc:sldMkLst>
          <pc:docMk/>
          <pc:sldMk cId="1526353384" sldId="271"/>
        </pc:sldMkLst>
        <pc:spChg chg="mod">
          <ac:chgData name="[Student] Nawaf Alarifi" userId="S::nawaf.alarifi.940@cranfield.ac.uk::dc36cc76-1bb7-4aa7-aeb4-7c8b29860064" providerId="AD" clId="Web-{9EC7DB2D-F3A2-459E-B8EB-91649E56DB62}" dt="2024-01-11T16:19:52.156" v="318" actId="1076"/>
          <ac:spMkLst>
            <pc:docMk/>
            <pc:sldMk cId="1526353384" sldId="271"/>
            <ac:spMk id="2" creationId="{B3554A2F-40F4-3294-205C-E31F66D70514}"/>
          </ac:spMkLst>
        </pc:spChg>
        <pc:spChg chg="add del mod">
          <ac:chgData name="[Student] Nawaf Alarifi" userId="S::nawaf.alarifi.940@cranfield.ac.uk::dc36cc76-1bb7-4aa7-aeb4-7c8b29860064" providerId="AD" clId="Web-{9EC7DB2D-F3A2-459E-B8EB-91649E56DB62}" dt="2024-01-11T16:05:23.884" v="139"/>
          <ac:spMkLst>
            <pc:docMk/>
            <pc:sldMk cId="1526353384" sldId="271"/>
            <ac:spMk id="9" creationId="{53642582-AD88-7C50-6232-9D5CEF0F12AD}"/>
          </ac:spMkLst>
        </pc:spChg>
        <pc:spChg chg="add mod">
          <ac:chgData name="[Student] Nawaf Alarifi" userId="S::nawaf.alarifi.940@cranfield.ac.uk::dc36cc76-1bb7-4aa7-aeb4-7c8b29860064" providerId="AD" clId="Web-{9EC7DB2D-F3A2-459E-B8EB-91649E56DB62}" dt="2024-01-11T16:21:52.007" v="359" actId="1076"/>
          <ac:spMkLst>
            <pc:docMk/>
            <pc:sldMk cId="1526353384" sldId="271"/>
            <ac:spMk id="10" creationId="{86D29D92-4B9F-3E48-90FB-026D19CA1A3C}"/>
          </ac:spMkLst>
        </pc:spChg>
        <pc:spChg chg="add mod">
          <ac:chgData name="[Student] Nawaf Alarifi" userId="S::nawaf.alarifi.940@cranfield.ac.uk::dc36cc76-1bb7-4aa7-aeb4-7c8b29860064" providerId="AD" clId="Web-{9EC7DB2D-F3A2-459E-B8EB-91649E56DB62}" dt="2024-01-11T16:20:48.221" v="346" actId="20577"/>
          <ac:spMkLst>
            <pc:docMk/>
            <pc:sldMk cId="1526353384" sldId="271"/>
            <ac:spMk id="11" creationId="{A681567A-2AEF-0F4B-52B5-222E3D1E2CEC}"/>
          </ac:spMkLst>
        </pc:spChg>
        <pc:spChg chg="mod">
          <ac:chgData name="[Student] Nawaf Alarifi" userId="S::nawaf.alarifi.940@cranfield.ac.uk::dc36cc76-1bb7-4aa7-aeb4-7c8b29860064" providerId="AD" clId="Web-{9EC7DB2D-F3A2-459E-B8EB-91649E56DB62}" dt="2024-01-11T16:20:35.346" v="337" actId="20577"/>
          <ac:spMkLst>
            <pc:docMk/>
            <pc:sldMk cId="1526353384" sldId="271"/>
            <ac:spMk id="59" creationId="{1B58FBFB-E02F-A201-6064-7E59AC165168}"/>
          </ac:spMkLst>
        </pc:spChg>
        <pc:spChg chg="mod">
          <ac:chgData name="[Student] Nawaf Alarifi" userId="S::nawaf.alarifi.940@cranfield.ac.uk::dc36cc76-1bb7-4aa7-aeb4-7c8b29860064" providerId="AD" clId="Web-{9EC7DB2D-F3A2-459E-B8EB-91649E56DB62}" dt="2024-01-11T16:20:59.644" v="349" actId="1076"/>
          <ac:spMkLst>
            <pc:docMk/>
            <pc:sldMk cId="1526353384" sldId="271"/>
            <ac:spMk id="60" creationId="{79AB5B2A-C49A-61C1-7C94-320951402280}"/>
          </ac:spMkLst>
        </pc:spChg>
        <pc:spChg chg="mod">
          <ac:chgData name="[Student] Nawaf Alarifi" userId="S::nawaf.alarifi.940@cranfield.ac.uk::dc36cc76-1bb7-4aa7-aeb4-7c8b29860064" providerId="AD" clId="Web-{9EC7DB2D-F3A2-459E-B8EB-91649E56DB62}" dt="2024-01-11T16:20:55.081" v="348" actId="14100"/>
          <ac:spMkLst>
            <pc:docMk/>
            <pc:sldMk cId="1526353384" sldId="271"/>
            <ac:spMk id="85" creationId="{9A4B028B-6B53-73A0-2332-0FEDD3B672B9}"/>
          </ac:spMkLst>
        </pc:spChg>
        <pc:spChg chg="del mod">
          <ac:chgData name="[Student] Nawaf Alarifi" userId="S::nawaf.alarifi.940@cranfield.ac.uk::dc36cc76-1bb7-4aa7-aeb4-7c8b29860064" providerId="AD" clId="Web-{9EC7DB2D-F3A2-459E-B8EB-91649E56DB62}" dt="2024-01-11T15:57:52.701" v="120"/>
          <ac:spMkLst>
            <pc:docMk/>
            <pc:sldMk cId="1526353384" sldId="271"/>
            <ac:spMk id="88" creationId="{9479C0B4-DFDB-2B28-A5E6-B53503396D2D}"/>
          </ac:spMkLst>
        </pc:spChg>
        <pc:picChg chg="add del mod">
          <ac:chgData name="[Student] Nawaf Alarifi" userId="S::nawaf.alarifi.940@cranfield.ac.uk::dc36cc76-1bb7-4aa7-aeb4-7c8b29860064" providerId="AD" clId="Web-{9EC7DB2D-F3A2-459E-B8EB-91649E56DB62}" dt="2024-01-11T15:46:01.064" v="5"/>
          <ac:picMkLst>
            <pc:docMk/>
            <pc:sldMk cId="1526353384" sldId="271"/>
            <ac:picMk id="3" creationId="{89209BC3-8F30-1ECD-1D09-66240FE3C277}"/>
          </ac:picMkLst>
        </pc:picChg>
        <pc:picChg chg="add del mod">
          <ac:chgData name="[Student] Nawaf Alarifi" userId="S::nawaf.alarifi.940@cranfield.ac.uk::dc36cc76-1bb7-4aa7-aeb4-7c8b29860064" providerId="AD" clId="Web-{9EC7DB2D-F3A2-459E-B8EB-91649E56DB62}" dt="2024-01-11T15:49:28.201" v="12"/>
          <ac:picMkLst>
            <pc:docMk/>
            <pc:sldMk cId="1526353384" sldId="271"/>
            <ac:picMk id="5" creationId="{700259F6-2E2E-F0E7-6212-7E01BB113C71}"/>
          </ac:picMkLst>
        </pc:picChg>
        <pc:picChg chg="add mod ord">
          <ac:chgData name="[Student] Nawaf Alarifi" userId="S::nawaf.alarifi.940@cranfield.ac.uk::dc36cc76-1bb7-4aa7-aeb4-7c8b29860064" providerId="AD" clId="Web-{9EC7DB2D-F3A2-459E-B8EB-91649E56DB62}" dt="2024-01-11T16:21:45.444" v="357" actId="1076"/>
          <ac:picMkLst>
            <pc:docMk/>
            <pc:sldMk cId="1526353384" sldId="271"/>
            <ac:picMk id="6" creationId="{EE847C96-B5C4-452D-608F-8C68792B1002}"/>
          </ac:picMkLst>
        </pc:picChg>
        <pc:picChg chg="add mod ord">
          <ac:chgData name="[Student] Nawaf Alarifi" userId="S::nawaf.alarifi.940@cranfield.ac.uk::dc36cc76-1bb7-4aa7-aeb4-7c8b29860064" providerId="AD" clId="Web-{9EC7DB2D-F3A2-459E-B8EB-91649E56DB62}" dt="2024-01-11T16:18:51.636" v="306" actId="1076"/>
          <ac:picMkLst>
            <pc:docMk/>
            <pc:sldMk cId="1526353384" sldId="271"/>
            <ac:picMk id="7" creationId="{41990567-EF0F-F3B0-2FA1-7D91D0AA8EAE}"/>
          </ac:picMkLst>
        </pc:picChg>
        <pc:picChg chg="add mod modCrop">
          <ac:chgData name="[Student] Nawaf Alarifi" userId="S::nawaf.alarifi.940@cranfield.ac.uk::dc36cc76-1bb7-4aa7-aeb4-7c8b29860064" providerId="AD" clId="Web-{9EC7DB2D-F3A2-459E-B8EB-91649E56DB62}" dt="2024-01-11T16:21:45.459" v="358" actId="1076"/>
          <ac:picMkLst>
            <pc:docMk/>
            <pc:sldMk cId="1526353384" sldId="271"/>
            <ac:picMk id="8" creationId="{DE6A0D30-2AD5-3392-E3D1-84A58430449C}"/>
          </ac:picMkLst>
        </pc:picChg>
        <pc:cxnChg chg="add mod">
          <ac:chgData name="[Student] Nawaf Alarifi" userId="S::nawaf.alarifi.940@cranfield.ac.uk::dc36cc76-1bb7-4aa7-aeb4-7c8b29860064" providerId="AD" clId="Web-{9EC7DB2D-F3A2-459E-B8EB-91649E56DB62}" dt="2024-01-11T16:21:31.490" v="356" actId="14100"/>
          <ac:cxnSpMkLst>
            <pc:docMk/>
            <pc:sldMk cId="1526353384" sldId="271"/>
            <ac:cxnSpMk id="12" creationId="{628A7C63-0925-2DD5-D4DA-82CF80DC4357}"/>
          </ac:cxnSpMkLst>
        </pc:cxnChg>
        <pc:cxnChg chg="del">
          <ac:chgData name="[Student] Nawaf Alarifi" userId="S::nawaf.alarifi.940@cranfield.ac.uk::dc36cc76-1bb7-4aa7-aeb4-7c8b29860064" providerId="AD" clId="Web-{9EC7DB2D-F3A2-459E-B8EB-91649E56DB62}" dt="2024-01-11T15:51:37.647" v="25"/>
          <ac:cxnSpMkLst>
            <pc:docMk/>
            <pc:sldMk cId="1526353384" sldId="271"/>
            <ac:cxnSpMk id="55" creationId="{41BF9901-1075-0658-4924-75A38DA5727F}"/>
          </ac:cxnSpMkLst>
        </pc:cxnChg>
        <pc:cxnChg chg="del">
          <ac:chgData name="[Student] Nawaf Alarifi" userId="S::nawaf.alarifi.940@cranfield.ac.uk::dc36cc76-1bb7-4aa7-aeb4-7c8b29860064" providerId="AD" clId="Web-{9EC7DB2D-F3A2-459E-B8EB-91649E56DB62}" dt="2024-01-11T15:51:40.131" v="27"/>
          <ac:cxnSpMkLst>
            <pc:docMk/>
            <pc:sldMk cId="1526353384" sldId="271"/>
            <ac:cxnSpMk id="56" creationId="{F6789EC3-DF3B-4FE3-50A1-27320F2A4E94}"/>
          </ac:cxnSpMkLst>
        </pc:cxnChg>
        <pc:cxnChg chg="del mod">
          <ac:chgData name="[Student] Nawaf Alarifi" userId="S::nawaf.alarifi.940@cranfield.ac.uk::dc36cc76-1bb7-4aa7-aeb4-7c8b29860064" providerId="AD" clId="Web-{9EC7DB2D-F3A2-459E-B8EB-91649E56DB62}" dt="2024-01-11T16:18:47.933" v="304"/>
          <ac:cxnSpMkLst>
            <pc:docMk/>
            <pc:sldMk cId="1526353384" sldId="271"/>
            <ac:cxnSpMk id="57" creationId="{64D9C24C-BCC1-361A-0BBB-A7B0C98E13CC}"/>
          </ac:cxnSpMkLst>
        </pc:cxnChg>
        <pc:cxnChg chg="del">
          <ac:chgData name="[Student] Nawaf Alarifi" userId="S::nawaf.alarifi.940@cranfield.ac.uk::dc36cc76-1bb7-4aa7-aeb4-7c8b29860064" providerId="AD" clId="Web-{9EC7DB2D-F3A2-459E-B8EB-91649E56DB62}" dt="2024-01-11T15:51:39.022" v="26"/>
          <ac:cxnSpMkLst>
            <pc:docMk/>
            <pc:sldMk cId="1526353384" sldId="271"/>
            <ac:cxnSpMk id="62" creationId="{6DC8F139-AB5B-68D1-4D8E-7E019DBA8FF8}"/>
          </ac:cxnSpMkLst>
        </pc:cxnChg>
        <pc:cxnChg chg="del mod">
          <ac:chgData name="[Student] Nawaf Alarifi" userId="S::nawaf.alarifi.940@cranfield.ac.uk::dc36cc76-1bb7-4aa7-aeb4-7c8b29860064" providerId="AD" clId="Web-{9EC7DB2D-F3A2-459E-B8EB-91649E56DB62}" dt="2024-01-11T16:18:45.402" v="301"/>
          <ac:cxnSpMkLst>
            <pc:docMk/>
            <pc:sldMk cId="1526353384" sldId="271"/>
            <ac:cxnSpMk id="76" creationId="{5E92AC3C-7CF2-F8A8-2DDD-1105764F33D6}"/>
          </ac:cxnSpMkLst>
        </pc:cxnChg>
        <pc:cxnChg chg="del mod">
          <ac:chgData name="[Student] Nawaf Alarifi" userId="S::nawaf.alarifi.940@cranfield.ac.uk::dc36cc76-1bb7-4aa7-aeb4-7c8b29860064" providerId="AD" clId="Web-{9EC7DB2D-F3A2-459E-B8EB-91649E56DB62}" dt="2024-01-11T16:18:46.620" v="302"/>
          <ac:cxnSpMkLst>
            <pc:docMk/>
            <pc:sldMk cId="1526353384" sldId="271"/>
            <ac:cxnSpMk id="83" creationId="{65327E9A-4089-7FCB-E03F-ED14B488D7C5}"/>
          </ac:cxnSpMkLst>
        </pc:cxnChg>
        <pc:cxnChg chg="del mod">
          <ac:chgData name="[Student] Nawaf Alarifi" userId="S::nawaf.alarifi.940@cranfield.ac.uk::dc36cc76-1bb7-4aa7-aeb4-7c8b29860064" providerId="AD" clId="Web-{9EC7DB2D-F3A2-459E-B8EB-91649E56DB62}" dt="2024-01-11T16:00:07.928" v="135"/>
          <ac:cxnSpMkLst>
            <pc:docMk/>
            <pc:sldMk cId="1526353384" sldId="271"/>
            <ac:cxnSpMk id="86" creationId="{3D226F00-E4EA-B33D-8AB8-62A7CF8F9362}"/>
          </ac:cxnSpMkLst>
        </pc:cxnChg>
      </pc:sldChg>
      <pc:sldChg chg="del">
        <pc:chgData name="[Student] Nawaf Alarifi" userId="S::nawaf.alarifi.940@cranfield.ac.uk::dc36cc76-1bb7-4aa7-aeb4-7c8b29860064" providerId="AD" clId="Web-{9EC7DB2D-F3A2-459E-B8EB-91649E56DB62}" dt="2024-01-11T16:24:21.047" v="360"/>
        <pc:sldMkLst>
          <pc:docMk/>
          <pc:sldMk cId="75408536" sldId="294"/>
        </pc:sldMkLst>
      </pc:sldChg>
      <pc:sldChg chg="modSp">
        <pc:chgData name="[Student] Nawaf Alarifi" userId="S::nawaf.alarifi.940@cranfield.ac.uk::dc36cc76-1bb7-4aa7-aeb4-7c8b29860064" providerId="AD" clId="Web-{9EC7DB2D-F3A2-459E-B8EB-91649E56DB62}" dt="2024-01-11T16:26:09.100" v="406" actId="20577"/>
        <pc:sldMkLst>
          <pc:docMk/>
          <pc:sldMk cId="690222170" sldId="304"/>
        </pc:sldMkLst>
        <pc:spChg chg="mod">
          <ac:chgData name="[Student] Nawaf Alarifi" userId="S::nawaf.alarifi.940@cranfield.ac.uk::dc36cc76-1bb7-4aa7-aeb4-7c8b29860064" providerId="AD" clId="Web-{9EC7DB2D-F3A2-459E-B8EB-91649E56DB62}" dt="2024-01-11T16:06:21.778" v="148" actId="20577"/>
          <ac:spMkLst>
            <pc:docMk/>
            <pc:sldMk cId="690222170" sldId="304"/>
            <ac:spMk id="2" creationId="{3BFEF1E4-967C-B56B-2067-968506476167}"/>
          </ac:spMkLst>
        </pc:spChg>
        <pc:spChg chg="mod">
          <ac:chgData name="[Student] Nawaf Alarifi" userId="S::nawaf.alarifi.940@cranfield.ac.uk::dc36cc76-1bb7-4aa7-aeb4-7c8b29860064" providerId="AD" clId="Web-{9EC7DB2D-F3A2-459E-B8EB-91649E56DB62}" dt="2024-01-11T16:26:09.100" v="406" actId="20577"/>
          <ac:spMkLst>
            <pc:docMk/>
            <pc:sldMk cId="690222170" sldId="304"/>
            <ac:spMk id="3" creationId="{BA7D77B0-3C27-C695-B05D-31825A2F6AFA}"/>
          </ac:spMkLst>
        </pc:spChg>
      </pc:sldChg>
      <pc:sldChg chg="addSp delSp modSp new mod ord setBg">
        <pc:chgData name="[Student] Nawaf Alarifi" userId="S::nawaf.alarifi.940@cranfield.ac.uk::dc36cc76-1bb7-4aa7-aeb4-7c8b29860064" providerId="AD" clId="Web-{9EC7DB2D-F3A2-459E-B8EB-91649E56DB62}" dt="2024-01-11T16:15:22.624" v="279" actId="20577"/>
        <pc:sldMkLst>
          <pc:docMk/>
          <pc:sldMk cId="3814169954" sldId="305"/>
        </pc:sldMkLst>
        <pc:spChg chg="mod">
          <ac:chgData name="[Student] Nawaf Alarifi" userId="S::nawaf.alarifi.940@cranfield.ac.uk::dc36cc76-1bb7-4aa7-aeb4-7c8b29860064" providerId="AD" clId="Web-{9EC7DB2D-F3A2-459E-B8EB-91649E56DB62}" dt="2024-01-11T16:14:16.104" v="266"/>
          <ac:spMkLst>
            <pc:docMk/>
            <pc:sldMk cId="3814169954" sldId="305"/>
            <ac:spMk id="2" creationId="{563286A5-7DB6-AFDC-8D10-3B93C81F4EDA}"/>
          </ac:spMkLst>
        </pc:spChg>
        <pc:spChg chg="del">
          <ac:chgData name="[Student] Nawaf Alarifi" userId="S::nawaf.alarifi.940@cranfield.ac.uk::dc36cc76-1bb7-4aa7-aeb4-7c8b29860064" providerId="AD" clId="Web-{9EC7DB2D-F3A2-459E-B8EB-91649E56DB62}" dt="2024-01-11T16:06:55.546" v="169"/>
          <ac:spMkLst>
            <pc:docMk/>
            <pc:sldMk cId="3814169954" sldId="305"/>
            <ac:spMk id="3" creationId="{6A0D34B8-4CEC-2F00-FCBE-94C24C9A4D33}"/>
          </ac:spMkLst>
        </pc:spChg>
        <pc:spChg chg="mod ord">
          <ac:chgData name="[Student] Nawaf Alarifi" userId="S::nawaf.alarifi.940@cranfield.ac.uk::dc36cc76-1bb7-4aa7-aeb4-7c8b29860064" providerId="AD" clId="Web-{9EC7DB2D-F3A2-459E-B8EB-91649E56DB62}" dt="2024-01-11T16:14:16.104" v="266"/>
          <ac:spMkLst>
            <pc:docMk/>
            <pc:sldMk cId="3814169954" sldId="305"/>
            <ac:spMk id="4" creationId="{C8899635-4991-6F82-2DA4-055B998DFF4F}"/>
          </ac:spMkLst>
        </pc:spChg>
        <pc:spChg chg="add del mod">
          <ac:chgData name="[Student] Nawaf Alarifi" userId="S::nawaf.alarifi.940@cranfield.ac.uk::dc36cc76-1bb7-4aa7-aeb4-7c8b29860064" providerId="AD" clId="Web-{9EC7DB2D-F3A2-459E-B8EB-91649E56DB62}" dt="2024-01-11T16:07:09.297" v="171"/>
          <ac:spMkLst>
            <pc:docMk/>
            <pc:sldMk cId="3814169954" sldId="305"/>
            <ac:spMk id="7" creationId="{9E00689A-A693-1B51-0677-6A15C6C435AA}"/>
          </ac:spMkLst>
        </pc:spChg>
        <pc:spChg chg="add mod">
          <ac:chgData name="[Student] Nawaf Alarifi" userId="S::nawaf.alarifi.940@cranfield.ac.uk::dc36cc76-1bb7-4aa7-aeb4-7c8b29860064" providerId="AD" clId="Web-{9EC7DB2D-F3A2-459E-B8EB-91649E56DB62}" dt="2024-01-11T16:15:22.624" v="279" actId="20577"/>
          <ac:spMkLst>
            <pc:docMk/>
            <pc:sldMk cId="3814169954" sldId="305"/>
            <ac:spMk id="9" creationId="{62CB4E1A-3CE6-AB1E-EA64-D35829530B04}"/>
          </ac:spMkLst>
        </pc:spChg>
        <pc:spChg chg="add">
          <ac:chgData name="[Student] Nawaf Alarifi" userId="S::nawaf.alarifi.940@cranfield.ac.uk::dc36cc76-1bb7-4aa7-aeb4-7c8b29860064" providerId="AD" clId="Web-{9EC7DB2D-F3A2-459E-B8EB-91649E56DB62}" dt="2024-01-11T16:14:16.104" v="266"/>
          <ac:spMkLst>
            <pc:docMk/>
            <pc:sldMk cId="3814169954" sldId="305"/>
            <ac:spMk id="14" creationId="{F13C74B1-5B17-4795-BED0-7140497B445A}"/>
          </ac:spMkLst>
        </pc:spChg>
        <pc:spChg chg="add">
          <ac:chgData name="[Student] Nawaf Alarifi" userId="S::nawaf.alarifi.940@cranfield.ac.uk::dc36cc76-1bb7-4aa7-aeb4-7c8b29860064" providerId="AD" clId="Web-{9EC7DB2D-F3A2-459E-B8EB-91649E56DB62}" dt="2024-01-11T16:14:16.104" v="266"/>
          <ac:spMkLst>
            <pc:docMk/>
            <pc:sldMk cId="3814169954" sldId="305"/>
            <ac:spMk id="16" creationId="{D4974D33-8DC5-464E-8C6D-BE58F0669C17}"/>
          </ac:spMkLst>
        </pc:spChg>
        <pc:picChg chg="add del mod ord">
          <ac:chgData name="[Student] Nawaf Alarifi" userId="S::nawaf.alarifi.940@cranfield.ac.uk::dc36cc76-1bb7-4aa7-aeb4-7c8b29860064" providerId="AD" clId="Web-{9EC7DB2D-F3A2-459E-B8EB-91649E56DB62}" dt="2024-01-11T16:07:01.250" v="170"/>
          <ac:picMkLst>
            <pc:docMk/>
            <pc:sldMk cId="3814169954" sldId="305"/>
            <ac:picMk id="5" creationId="{D147CF9D-53F4-86F0-7328-42B46E43EF19}"/>
          </ac:picMkLst>
        </pc:picChg>
        <pc:picChg chg="add mod ord">
          <ac:chgData name="[Student] Nawaf Alarifi" userId="S::nawaf.alarifi.940@cranfield.ac.uk::dc36cc76-1bb7-4aa7-aeb4-7c8b29860064" providerId="AD" clId="Web-{9EC7DB2D-F3A2-459E-B8EB-91649E56DB62}" dt="2024-01-11T16:14:16.104" v="266"/>
          <ac:picMkLst>
            <pc:docMk/>
            <pc:sldMk cId="3814169954" sldId="305"/>
            <ac:picMk id="8" creationId="{8628517C-7255-1A31-6317-37FE7B3FB2CC}"/>
          </ac:picMkLst>
        </pc:picChg>
      </pc:sldChg>
    </pc:docChg>
  </pc:docChgLst>
  <pc:docChgLst>
    <pc:chgData name="[Student] Natalia Chacon Rios" userId="S::natalia.chaconrios.084@cranfield.ac.uk::ca382fca-ed46-4204-bc31-3b16ecf23dac" providerId="AD" clId="Web-{64D4BBB3-6A37-44E7-92E9-CB4C1DCA1602}"/>
    <pc:docChg chg="addSld delSld modSld">
      <pc:chgData name="[Student] Natalia Chacon Rios" userId="S::natalia.chaconrios.084@cranfield.ac.uk::ca382fca-ed46-4204-bc31-3b16ecf23dac" providerId="AD" clId="Web-{64D4BBB3-6A37-44E7-92E9-CB4C1DCA1602}" dt="2024-01-12T00:22:04.873" v="97" actId="20577"/>
      <pc:docMkLst>
        <pc:docMk/>
      </pc:docMkLst>
      <pc:sldChg chg="del">
        <pc:chgData name="[Student] Natalia Chacon Rios" userId="S::natalia.chaconrios.084@cranfield.ac.uk::ca382fca-ed46-4204-bc31-3b16ecf23dac" providerId="AD" clId="Web-{64D4BBB3-6A37-44E7-92E9-CB4C1DCA1602}" dt="2024-01-12T00:19:09.697" v="15"/>
        <pc:sldMkLst>
          <pc:docMk/>
          <pc:sldMk cId="382918546" sldId="304"/>
        </pc:sldMkLst>
      </pc:sldChg>
      <pc:sldChg chg="addSp modSp new mod setBg">
        <pc:chgData name="[Student] Natalia Chacon Rios" userId="S::natalia.chaconrios.084@cranfield.ac.uk::ca382fca-ed46-4204-bc31-3b16ecf23dac" providerId="AD" clId="Web-{64D4BBB3-6A37-44E7-92E9-CB4C1DCA1602}" dt="2024-01-12T00:22:04.873" v="97" actId="20577"/>
        <pc:sldMkLst>
          <pc:docMk/>
          <pc:sldMk cId="749163353" sldId="345"/>
        </pc:sldMkLst>
        <pc:spChg chg="mod">
          <ac:chgData name="[Student] Natalia Chacon Rios" userId="S::natalia.chaconrios.084@cranfield.ac.uk::ca382fca-ed46-4204-bc31-3b16ecf23dac" providerId="AD" clId="Web-{64D4BBB3-6A37-44E7-92E9-CB4C1DCA1602}" dt="2024-01-12T00:20:31.308" v="27"/>
          <ac:spMkLst>
            <pc:docMk/>
            <pc:sldMk cId="749163353" sldId="345"/>
            <ac:spMk id="2" creationId="{A6AC3648-50D4-4D6D-7191-807BC8451EFD}"/>
          </ac:spMkLst>
        </pc:spChg>
        <pc:spChg chg="mod ord">
          <ac:chgData name="[Student] Natalia Chacon Rios" userId="S::natalia.chaconrios.084@cranfield.ac.uk::ca382fca-ed46-4204-bc31-3b16ecf23dac" providerId="AD" clId="Web-{64D4BBB3-6A37-44E7-92E9-CB4C1DCA1602}" dt="2024-01-12T00:22:04.873" v="97" actId="20577"/>
          <ac:spMkLst>
            <pc:docMk/>
            <pc:sldMk cId="749163353" sldId="345"/>
            <ac:spMk id="3" creationId="{A6877465-8864-378F-2062-D245F63187D4}"/>
          </ac:spMkLst>
        </pc:spChg>
        <pc:spChg chg="mod ord">
          <ac:chgData name="[Student] Natalia Chacon Rios" userId="S::natalia.chaconrios.084@cranfield.ac.uk::ca382fca-ed46-4204-bc31-3b16ecf23dac" providerId="AD" clId="Web-{64D4BBB3-6A37-44E7-92E9-CB4C1DCA1602}" dt="2024-01-12T00:20:31.308" v="27"/>
          <ac:spMkLst>
            <pc:docMk/>
            <pc:sldMk cId="749163353" sldId="345"/>
            <ac:spMk id="4" creationId="{67E2639D-13F5-5E51-00C2-D576B19362F1}"/>
          </ac:spMkLst>
        </pc:spChg>
        <pc:spChg chg="add">
          <ac:chgData name="[Student] Natalia Chacon Rios" userId="S::natalia.chaconrios.084@cranfield.ac.uk::ca382fca-ed46-4204-bc31-3b16ecf23dac" providerId="AD" clId="Web-{64D4BBB3-6A37-44E7-92E9-CB4C1DCA1602}" dt="2024-01-12T00:20:31.308" v="27"/>
          <ac:spMkLst>
            <pc:docMk/>
            <pc:sldMk cId="749163353" sldId="345"/>
            <ac:spMk id="11" creationId="{A51A0227-072A-4F5F-928C-E2C3E5CCD10C}"/>
          </ac:spMkLst>
        </pc:spChg>
        <pc:spChg chg="add">
          <ac:chgData name="[Student] Natalia Chacon Rios" userId="S::natalia.chaconrios.084@cranfield.ac.uk::ca382fca-ed46-4204-bc31-3b16ecf23dac" providerId="AD" clId="Web-{64D4BBB3-6A37-44E7-92E9-CB4C1DCA1602}" dt="2024-01-12T00:20:31.308" v="27"/>
          <ac:spMkLst>
            <pc:docMk/>
            <pc:sldMk cId="749163353" sldId="345"/>
            <ac:spMk id="13" creationId="{35D99776-4B38-47DF-A302-11AD9AF87ACA}"/>
          </ac:spMkLst>
        </pc:spChg>
        <pc:picChg chg="add mod">
          <ac:chgData name="[Student] Natalia Chacon Rios" userId="S::natalia.chaconrios.084@cranfield.ac.uk::ca382fca-ed46-4204-bc31-3b16ecf23dac" providerId="AD" clId="Web-{64D4BBB3-6A37-44E7-92E9-CB4C1DCA1602}" dt="2024-01-12T00:20:31.308" v="27"/>
          <ac:picMkLst>
            <pc:docMk/>
            <pc:sldMk cId="749163353" sldId="345"/>
            <ac:picMk id="5" creationId="{AD84728E-715A-CBFB-7737-FD029143F329}"/>
          </ac:picMkLst>
        </pc:picChg>
        <pc:picChg chg="add mod">
          <ac:chgData name="[Student] Natalia Chacon Rios" userId="S::natalia.chaconrios.084@cranfield.ac.uk::ca382fca-ed46-4204-bc31-3b16ecf23dac" providerId="AD" clId="Web-{64D4BBB3-6A37-44E7-92E9-CB4C1DCA1602}" dt="2024-01-12T00:20:31.308" v="27"/>
          <ac:picMkLst>
            <pc:docMk/>
            <pc:sldMk cId="749163353" sldId="345"/>
            <ac:picMk id="6" creationId="{3A73822A-B92D-A563-3E35-B843FB071D46}"/>
          </ac:picMkLst>
        </pc:picChg>
      </pc:sldChg>
    </pc:docChg>
  </pc:docChgLst>
  <pc:docChgLst>
    <pc:chgData name="[Student] Sebastien Lambert" userId="3f78ca93-1958-4a6a-b384-fab6e54e450c" providerId="ADAL" clId="{1D45652D-4E1B-4D56-845F-43E3C2A2BE5E}"/>
    <pc:docChg chg="undo redo custSel addSld delSld modSld sldOrd">
      <pc:chgData name="[Student] Sebastien Lambert" userId="3f78ca93-1958-4a6a-b384-fab6e54e450c" providerId="ADAL" clId="{1D45652D-4E1B-4D56-845F-43E3C2A2BE5E}" dt="2024-01-12T09:23:12.985" v="4983" actId="478"/>
      <pc:docMkLst>
        <pc:docMk/>
      </pc:docMkLst>
      <pc:sldChg chg="modNotesTx">
        <pc:chgData name="[Student] Sebastien Lambert" userId="3f78ca93-1958-4a6a-b384-fab6e54e450c" providerId="ADAL" clId="{1D45652D-4E1B-4D56-845F-43E3C2A2BE5E}" dt="2024-01-12T09:01:37.046" v="4824" actId="20577"/>
        <pc:sldMkLst>
          <pc:docMk/>
          <pc:sldMk cId="3784089036" sldId="256"/>
        </pc:sldMkLst>
      </pc:sldChg>
      <pc:sldChg chg="delSp modSp del mod ord">
        <pc:chgData name="[Student] Sebastien Lambert" userId="3f78ca93-1958-4a6a-b384-fab6e54e450c" providerId="ADAL" clId="{1D45652D-4E1B-4D56-845F-43E3C2A2BE5E}" dt="2024-01-11T15:24:59.871" v="1310" actId="47"/>
        <pc:sldMkLst>
          <pc:docMk/>
          <pc:sldMk cId="2900019861" sldId="257"/>
        </pc:sldMkLst>
        <pc:spChg chg="del">
          <ac:chgData name="[Student] Sebastien Lambert" userId="3f78ca93-1958-4a6a-b384-fab6e54e450c" providerId="ADAL" clId="{1D45652D-4E1B-4D56-845F-43E3C2A2BE5E}" dt="2024-01-08T16:51:43.090" v="367" actId="478"/>
          <ac:spMkLst>
            <pc:docMk/>
            <pc:sldMk cId="2900019861" sldId="257"/>
            <ac:spMk id="3" creationId="{FC976682-C954-606B-7EB8-6B7A99AC87D5}"/>
          </ac:spMkLst>
        </pc:spChg>
        <pc:spChg chg="del">
          <ac:chgData name="[Student] Sebastien Lambert" userId="3f78ca93-1958-4a6a-b384-fab6e54e450c" providerId="ADAL" clId="{1D45652D-4E1B-4D56-845F-43E3C2A2BE5E}" dt="2024-01-08T10:46:38.560" v="12" actId="21"/>
          <ac:spMkLst>
            <pc:docMk/>
            <pc:sldMk cId="2900019861" sldId="257"/>
            <ac:spMk id="5" creationId="{506A8EDE-E9D7-BA70-3B82-5849F9FBA789}"/>
          </ac:spMkLst>
        </pc:spChg>
        <pc:spChg chg="mod">
          <ac:chgData name="[Student] Sebastien Lambert" userId="3f78ca93-1958-4a6a-b384-fab6e54e450c" providerId="ADAL" clId="{1D45652D-4E1B-4D56-845F-43E3C2A2BE5E}" dt="2024-01-08T17:14:31.919" v="1019" actId="1076"/>
          <ac:spMkLst>
            <pc:docMk/>
            <pc:sldMk cId="2900019861" sldId="257"/>
            <ac:spMk id="7" creationId="{AC6C220D-9905-AEE8-4881-C7B165F25FCF}"/>
          </ac:spMkLst>
        </pc:spChg>
      </pc:sldChg>
      <pc:sldChg chg="del">
        <pc:chgData name="[Student] Sebastien Lambert" userId="3f78ca93-1958-4a6a-b384-fab6e54e450c" providerId="ADAL" clId="{1D45652D-4E1B-4D56-845F-43E3C2A2BE5E}" dt="2024-01-11T22:56:03.647" v="4073" actId="47"/>
        <pc:sldMkLst>
          <pc:docMk/>
          <pc:sldMk cId="866093226" sldId="258"/>
        </pc:sldMkLst>
      </pc:sldChg>
      <pc:sldChg chg="del">
        <pc:chgData name="[Student] Sebastien Lambert" userId="3f78ca93-1958-4a6a-b384-fab6e54e450c" providerId="ADAL" clId="{1D45652D-4E1B-4D56-845F-43E3C2A2BE5E}" dt="2024-01-11T16:11:34.084" v="1653" actId="47"/>
        <pc:sldMkLst>
          <pc:docMk/>
          <pc:sldMk cId="3659895909" sldId="259"/>
        </pc:sldMkLst>
      </pc:sldChg>
      <pc:sldChg chg="modSp del mod">
        <pc:chgData name="[Student] Sebastien Lambert" userId="3f78ca93-1958-4a6a-b384-fab6e54e450c" providerId="ADAL" clId="{1D45652D-4E1B-4D56-845F-43E3C2A2BE5E}" dt="2024-01-11T23:56:48.078" v="4363" actId="47"/>
        <pc:sldMkLst>
          <pc:docMk/>
          <pc:sldMk cId="2008494009" sldId="260"/>
        </pc:sldMkLst>
        <pc:spChg chg="mod">
          <ac:chgData name="[Student] Sebastien Lambert" userId="3f78ca93-1958-4a6a-b384-fab6e54e450c" providerId="ADAL" clId="{1D45652D-4E1B-4D56-845F-43E3C2A2BE5E}" dt="2024-01-11T22:56:26.651" v="4074" actId="21"/>
          <ac:spMkLst>
            <pc:docMk/>
            <pc:sldMk cId="2008494009" sldId="260"/>
            <ac:spMk id="2" creationId="{E2279F10-2F8C-76AA-C802-A3B1281FA1B2}"/>
          </ac:spMkLst>
        </pc:spChg>
      </pc:sldChg>
      <pc:sldChg chg="del">
        <pc:chgData name="[Student] Sebastien Lambert" userId="3f78ca93-1958-4a6a-b384-fab6e54e450c" providerId="ADAL" clId="{1D45652D-4E1B-4D56-845F-43E3C2A2BE5E}" dt="2024-01-11T23:57:02.733" v="4364" actId="47"/>
        <pc:sldMkLst>
          <pc:docMk/>
          <pc:sldMk cId="1728222788" sldId="261"/>
        </pc:sldMkLst>
      </pc:sldChg>
      <pc:sldChg chg="del">
        <pc:chgData name="[Student] Sebastien Lambert" userId="3f78ca93-1958-4a6a-b384-fab6e54e450c" providerId="ADAL" clId="{1D45652D-4E1B-4D56-845F-43E3C2A2BE5E}" dt="2024-01-12T09:18:14.065" v="4957" actId="47"/>
        <pc:sldMkLst>
          <pc:docMk/>
          <pc:sldMk cId="4105448345" sldId="262"/>
        </pc:sldMkLst>
      </pc:sldChg>
      <pc:sldChg chg="del">
        <pc:chgData name="[Student] Sebastien Lambert" userId="3f78ca93-1958-4a6a-b384-fab6e54e450c" providerId="ADAL" clId="{1D45652D-4E1B-4D56-845F-43E3C2A2BE5E}" dt="2024-01-12T09:10:28.511" v="4944" actId="47"/>
        <pc:sldMkLst>
          <pc:docMk/>
          <pc:sldMk cId="1462205502" sldId="263"/>
        </pc:sldMkLst>
      </pc:sldChg>
      <pc:sldChg chg="modSp mod">
        <pc:chgData name="[Student] Sebastien Lambert" userId="3f78ca93-1958-4a6a-b384-fab6e54e450c" providerId="ADAL" clId="{1D45652D-4E1B-4D56-845F-43E3C2A2BE5E}" dt="2024-01-11T20:45:48.158" v="2400" actId="403"/>
        <pc:sldMkLst>
          <pc:docMk/>
          <pc:sldMk cId="3688530551" sldId="264"/>
        </pc:sldMkLst>
        <pc:spChg chg="mod">
          <ac:chgData name="[Student] Sebastien Lambert" userId="3f78ca93-1958-4a6a-b384-fab6e54e450c" providerId="ADAL" clId="{1D45652D-4E1B-4D56-845F-43E3C2A2BE5E}" dt="2024-01-11T20:45:48.158" v="2400" actId="403"/>
          <ac:spMkLst>
            <pc:docMk/>
            <pc:sldMk cId="3688530551" sldId="264"/>
            <ac:spMk id="2" creationId="{63DABE62-E01D-C450-22CD-E7F4D10FDC4C}"/>
          </ac:spMkLst>
        </pc:spChg>
      </pc:sldChg>
      <pc:sldChg chg="delSp modSp add mod setBg delDesignElem">
        <pc:chgData name="[Student] Sebastien Lambert" userId="3f78ca93-1958-4a6a-b384-fab6e54e450c" providerId="ADAL" clId="{1D45652D-4E1B-4D56-845F-43E3C2A2BE5E}" dt="2024-01-11T21:55:51.070" v="3530" actId="6549"/>
        <pc:sldMkLst>
          <pc:docMk/>
          <pc:sldMk cId="194160001" sldId="265"/>
        </pc:sldMkLst>
        <pc:spChg chg="mod">
          <ac:chgData name="[Student] Sebastien Lambert" userId="3f78ca93-1958-4a6a-b384-fab6e54e450c" providerId="ADAL" clId="{1D45652D-4E1B-4D56-845F-43E3C2A2BE5E}" dt="2024-01-11T21:55:51.070" v="3530" actId="6549"/>
          <ac:spMkLst>
            <pc:docMk/>
            <pc:sldMk cId="194160001" sldId="265"/>
            <ac:spMk id="3" creationId="{B64DF331-BDD3-C60B-BD85-B63BE5E0829C}"/>
          </ac:spMkLst>
        </pc:spChg>
        <pc:spChg chg="del">
          <ac:chgData name="[Student] Sebastien Lambert" userId="3f78ca93-1958-4a6a-b384-fab6e54e450c" providerId="ADAL" clId="{1D45652D-4E1B-4D56-845F-43E3C2A2BE5E}" dt="2024-01-11T21:55:34.719" v="3528"/>
          <ac:spMkLst>
            <pc:docMk/>
            <pc:sldMk cId="194160001" sldId="265"/>
            <ac:spMk id="1045" creationId="{B1595A09-E336-4D1B-9B3A-06A2287A54E2}"/>
          </ac:spMkLst>
        </pc:spChg>
        <pc:spChg chg="del">
          <ac:chgData name="[Student] Sebastien Lambert" userId="3f78ca93-1958-4a6a-b384-fab6e54e450c" providerId="ADAL" clId="{1D45652D-4E1B-4D56-845F-43E3C2A2BE5E}" dt="2024-01-11T21:55:34.719" v="3528"/>
          <ac:spMkLst>
            <pc:docMk/>
            <pc:sldMk cId="194160001" sldId="265"/>
            <ac:spMk id="1046" creationId="{3540989C-C7B8-473B-BF87-6F2DA6A90006}"/>
          </ac:spMkLst>
        </pc:spChg>
      </pc:sldChg>
      <pc:sldChg chg="modSp del mod">
        <pc:chgData name="[Student] Sebastien Lambert" userId="3f78ca93-1958-4a6a-b384-fab6e54e450c" providerId="ADAL" clId="{1D45652D-4E1B-4D56-845F-43E3C2A2BE5E}" dt="2024-01-11T21:55:22.344" v="3526" actId="2696"/>
        <pc:sldMkLst>
          <pc:docMk/>
          <pc:sldMk cId="2265008639" sldId="265"/>
        </pc:sldMkLst>
        <pc:spChg chg="mod">
          <ac:chgData name="[Student] Sebastien Lambert" userId="3f78ca93-1958-4a6a-b384-fab6e54e450c" providerId="ADAL" clId="{1D45652D-4E1B-4D56-845F-43E3C2A2BE5E}" dt="2024-01-11T20:48:18.318" v="2444" actId="113"/>
          <ac:spMkLst>
            <pc:docMk/>
            <pc:sldMk cId="2265008639" sldId="265"/>
            <ac:spMk id="2" creationId="{7C474A52-B3E8-DE09-63BD-7B3B7A4CE549}"/>
          </ac:spMkLst>
        </pc:spChg>
        <pc:spChg chg="mod">
          <ac:chgData name="[Student] Sebastien Lambert" userId="3f78ca93-1958-4a6a-b384-fab6e54e450c" providerId="ADAL" clId="{1D45652D-4E1B-4D56-845F-43E3C2A2BE5E}" dt="2024-01-11T20:48:35.311" v="2449" actId="6549"/>
          <ac:spMkLst>
            <pc:docMk/>
            <pc:sldMk cId="2265008639" sldId="265"/>
            <ac:spMk id="3" creationId="{B64DF331-BDD3-C60B-BD85-B63BE5E0829C}"/>
          </ac:spMkLst>
        </pc:spChg>
      </pc:sldChg>
      <pc:sldChg chg="add del">
        <pc:chgData name="[Student] Sebastien Lambert" userId="3f78ca93-1958-4a6a-b384-fab6e54e450c" providerId="ADAL" clId="{1D45652D-4E1B-4D56-845F-43E3C2A2BE5E}" dt="2024-01-08T11:25:06.079" v="270" actId="2696"/>
        <pc:sldMkLst>
          <pc:docMk/>
          <pc:sldMk cId="1307226739" sldId="266"/>
        </pc:sldMkLst>
      </pc:sldChg>
      <pc:sldChg chg="delSp modSp add del mod ord">
        <pc:chgData name="[Student] Sebastien Lambert" userId="3f78ca93-1958-4a6a-b384-fab6e54e450c" providerId="ADAL" clId="{1D45652D-4E1B-4D56-845F-43E3C2A2BE5E}" dt="2024-01-08T17:03:59.200" v="750" actId="47"/>
        <pc:sldMkLst>
          <pc:docMk/>
          <pc:sldMk cId="4157539269" sldId="266"/>
        </pc:sldMkLst>
        <pc:spChg chg="del mod">
          <ac:chgData name="[Student] Sebastien Lambert" userId="3f78ca93-1958-4a6a-b384-fab6e54e450c" providerId="ADAL" clId="{1D45652D-4E1B-4D56-845F-43E3C2A2BE5E}" dt="2024-01-08T17:03:57.666" v="749"/>
          <ac:spMkLst>
            <pc:docMk/>
            <pc:sldMk cId="4157539269" sldId="266"/>
            <ac:spMk id="3" creationId="{AF15690D-B554-5445-C14D-D5F0BD879081}"/>
          </ac:spMkLst>
        </pc:spChg>
      </pc:sldChg>
      <pc:sldChg chg="modSp add mod setBg">
        <pc:chgData name="[Student] Sebastien Lambert" userId="3f78ca93-1958-4a6a-b384-fab6e54e450c" providerId="ADAL" clId="{1D45652D-4E1B-4D56-845F-43E3C2A2BE5E}" dt="2024-01-11T22:17:10.669" v="3657" actId="6549"/>
        <pc:sldMkLst>
          <pc:docMk/>
          <pc:sldMk cId="2105838745" sldId="267"/>
        </pc:sldMkLst>
        <pc:spChg chg="mod">
          <ac:chgData name="[Student] Sebastien Lambert" userId="3f78ca93-1958-4a6a-b384-fab6e54e450c" providerId="ADAL" clId="{1D45652D-4E1B-4D56-845F-43E3C2A2BE5E}" dt="2024-01-11T22:17:10.669" v="3657" actId="6549"/>
          <ac:spMkLst>
            <pc:docMk/>
            <pc:sldMk cId="2105838745" sldId="267"/>
            <ac:spMk id="2" creationId="{43ADC77B-6695-1585-FB58-98F2EBAC6F9C}"/>
          </ac:spMkLst>
        </pc:spChg>
      </pc:sldChg>
      <pc:sldChg chg="addSp delSp modSp del mod ord">
        <pc:chgData name="[Student] Sebastien Lambert" userId="3f78ca93-1958-4a6a-b384-fab6e54e450c" providerId="ADAL" clId="{1D45652D-4E1B-4D56-845F-43E3C2A2BE5E}" dt="2024-01-11T20:45:09.502" v="2393" actId="2696"/>
        <pc:sldMkLst>
          <pc:docMk/>
          <pc:sldMk cId="2644598762" sldId="267"/>
        </pc:sldMkLst>
        <pc:picChg chg="mod">
          <ac:chgData name="[Student] Sebastien Lambert" userId="3f78ca93-1958-4a6a-b384-fab6e54e450c" providerId="ADAL" clId="{1D45652D-4E1B-4D56-845F-43E3C2A2BE5E}" dt="2024-01-08T17:09:36.117" v="848" actId="14826"/>
          <ac:picMkLst>
            <pc:docMk/>
            <pc:sldMk cId="2644598762" sldId="267"/>
            <ac:picMk id="5" creationId="{DE137080-2C6F-9BA8-FBDA-03A55316C755}"/>
          </ac:picMkLst>
        </pc:picChg>
        <pc:picChg chg="add del mod">
          <ac:chgData name="[Student] Sebastien Lambert" userId="3f78ca93-1958-4a6a-b384-fab6e54e450c" providerId="ADAL" clId="{1D45652D-4E1B-4D56-845F-43E3C2A2BE5E}" dt="2024-01-08T17:09:39.708" v="849" actId="478"/>
          <ac:picMkLst>
            <pc:docMk/>
            <pc:sldMk cId="2644598762" sldId="267"/>
            <ac:picMk id="6" creationId="{58F21AEE-3951-E8FE-0D8A-AA60F8D04008}"/>
          </ac:picMkLst>
        </pc:picChg>
      </pc:sldChg>
      <pc:sldChg chg="modSp mod ord">
        <pc:chgData name="[Student] Sebastien Lambert" userId="3f78ca93-1958-4a6a-b384-fab6e54e450c" providerId="ADAL" clId="{1D45652D-4E1B-4D56-845F-43E3C2A2BE5E}" dt="2024-01-11T20:46:06.096" v="2407" actId="403"/>
        <pc:sldMkLst>
          <pc:docMk/>
          <pc:sldMk cId="4162400349" sldId="268"/>
        </pc:sldMkLst>
        <pc:spChg chg="mod">
          <ac:chgData name="[Student] Sebastien Lambert" userId="3f78ca93-1958-4a6a-b384-fab6e54e450c" providerId="ADAL" clId="{1D45652D-4E1B-4D56-845F-43E3C2A2BE5E}" dt="2024-01-11T20:46:06.096" v="2407" actId="403"/>
          <ac:spMkLst>
            <pc:docMk/>
            <pc:sldMk cId="4162400349" sldId="268"/>
            <ac:spMk id="2" creationId="{664974D3-8E48-756D-407F-4B91DC3415EC}"/>
          </ac:spMkLst>
        </pc:spChg>
      </pc:sldChg>
      <pc:sldChg chg="modSp add del mod">
        <pc:chgData name="[Student] Sebastien Lambert" userId="3f78ca93-1958-4a6a-b384-fab6e54e450c" providerId="ADAL" clId="{1D45652D-4E1B-4D56-845F-43E3C2A2BE5E}" dt="2024-01-11T21:01:47.838" v="2789" actId="2696"/>
        <pc:sldMkLst>
          <pc:docMk/>
          <pc:sldMk cId="1552954922" sldId="269"/>
        </pc:sldMkLst>
        <pc:spChg chg="mod">
          <ac:chgData name="[Student] Sebastien Lambert" userId="3f78ca93-1958-4a6a-b384-fab6e54e450c" providerId="ADAL" clId="{1D45652D-4E1B-4D56-845F-43E3C2A2BE5E}" dt="2024-01-11T17:45:20.575" v="2182" actId="20577"/>
          <ac:spMkLst>
            <pc:docMk/>
            <pc:sldMk cId="1552954922" sldId="269"/>
            <ac:spMk id="16" creationId="{0D5C777B-B28A-09EE-134B-E39C258415E5}"/>
          </ac:spMkLst>
        </pc:spChg>
        <pc:spChg chg="mod">
          <ac:chgData name="[Student] Sebastien Lambert" userId="3f78ca93-1958-4a6a-b384-fab6e54e450c" providerId="ADAL" clId="{1D45652D-4E1B-4D56-845F-43E3C2A2BE5E}" dt="2024-01-11T17:45:25.292" v="2184" actId="20577"/>
          <ac:spMkLst>
            <pc:docMk/>
            <pc:sldMk cId="1552954922" sldId="269"/>
            <ac:spMk id="26" creationId="{507EC6B4-9A9B-B1DF-F9AF-8E176BF02A73}"/>
          </ac:spMkLst>
        </pc:spChg>
      </pc:sldChg>
      <pc:sldChg chg="addSp delSp modSp add mod ord setBg">
        <pc:chgData name="[Student] Sebastien Lambert" userId="3f78ca93-1958-4a6a-b384-fab6e54e450c" providerId="ADAL" clId="{1D45652D-4E1B-4D56-845F-43E3C2A2BE5E}" dt="2024-01-11T22:06:40.264" v="3606"/>
        <pc:sldMkLst>
          <pc:docMk/>
          <pc:sldMk cId="2273572051" sldId="269"/>
        </pc:sldMkLst>
        <pc:spChg chg="mod">
          <ac:chgData name="[Student] Sebastien Lambert" userId="3f78ca93-1958-4a6a-b384-fab6e54e450c" providerId="ADAL" clId="{1D45652D-4E1B-4D56-845F-43E3C2A2BE5E}" dt="2024-01-11T21:07:08.713" v="2888" actId="115"/>
          <ac:spMkLst>
            <pc:docMk/>
            <pc:sldMk cId="2273572051" sldId="269"/>
            <ac:spMk id="2" creationId="{904CC549-45CA-51BB-F6FD-137562983468}"/>
          </ac:spMkLst>
        </pc:spChg>
        <pc:spChg chg="add del mod topLvl">
          <ac:chgData name="[Student] Sebastien Lambert" userId="3f78ca93-1958-4a6a-b384-fab6e54e450c" providerId="ADAL" clId="{1D45652D-4E1B-4D56-845F-43E3C2A2BE5E}" dt="2024-01-11T21:07:19.659" v="2892" actId="1076"/>
          <ac:spMkLst>
            <pc:docMk/>
            <pc:sldMk cId="2273572051" sldId="269"/>
            <ac:spMk id="3" creationId="{AC2DE43F-A89F-D894-E4D5-0D61EE672E7B}"/>
          </ac:spMkLst>
        </pc:spChg>
        <pc:spChg chg="add del mod topLvl">
          <ac:chgData name="[Student] Sebastien Lambert" userId="3f78ca93-1958-4a6a-b384-fab6e54e450c" providerId="ADAL" clId="{1D45652D-4E1B-4D56-845F-43E3C2A2BE5E}" dt="2024-01-11T21:07:23.353" v="2893" actId="1076"/>
          <ac:spMkLst>
            <pc:docMk/>
            <pc:sldMk cId="2273572051" sldId="269"/>
            <ac:spMk id="4" creationId="{34338AEF-DB96-3895-E7D3-E9CC6E9D6A0C}"/>
          </ac:spMkLst>
        </pc:spChg>
        <pc:spChg chg="mod">
          <ac:chgData name="[Student] Sebastien Lambert" userId="3f78ca93-1958-4a6a-b384-fab6e54e450c" providerId="ADAL" clId="{1D45652D-4E1B-4D56-845F-43E3C2A2BE5E}" dt="2024-01-11T21:07:16.089" v="2891" actId="1076"/>
          <ac:spMkLst>
            <pc:docMk/>
            <pc:sldMk cId="2273572051" sldId="269"/>
            <ac:spMk id="16" creationId="{0D5C777B-B28A-09EE-134B-E39C258415E5}"/>
          </ac:spMkLst>
        </pc:spChg>
        <pc:spChg chg="mod">
          <ac:chgData name="[Student] Sebastien Lambert" userId="3f78ca93-1958-4a6a-b384-fab6e54e450c" providerId="ADAL" clId="{1D45652D-4E1B-4D56-845F-43E3C2A2BE5E}" dt="2024-01-11T21:07:16.089" v="2891" actId="1076"/>
          <ac:spMkLst>
            <pc:docMk/>
            <pc:sldMk cId="2273572051" sldId="269"/>
            <ac:spMk id="17" creationId="{9ABD10D4-F60A-56ED-8334-EA2700F6EDB6}"/>
          </ac:spMkLst>
        </pc:spChg>
        <pc:spChg chg="mod">
          <ac:chgData name="[Student] Sebastien Lambert" userId="3f78ca93-1958-4a6a-b384-fab6e54e450c" providerId="ADAL" clId="{1D45652D-4E1B-4D56-845F-43E3C2A2BE5E}" dt="2024-01-11T21:05:15.239" v="2848" actId="1076"/>
          <ac:spMkLst>
            <pc:docMk/>
            <pc:sldMk cId="2273572051" sldId="269"/>
            <ac:spMk id="25" creationId="{0D5C777B-B28A-09EE-134B-E39C258415E5}"/>
          </ac:spMkLst>
        </pc:spChg>
        <pc:spChg chg="mod">
          <ac:chgData name="[Student] Sebastien Lambert" userId="3f78ca93-1958-4a6a-b384-fab6e54e450c" providerId="ADAL" clId="{1D45652D-4E1B-4D56-845F-43E3C2A2BE5E}" dt="2024-01-11T21:05:52.340" v="2871" actId="1076"/>
          <ac:spMkLst>
            <pc:docMk/>
            <pc:sldMk cId="2273572051" sldId="269"/>
            <ac:spMk id="26" creationId="{507EC6B4-9A9B-B1DF-F9AF-8E176BF02A73}"/>
          </ac:spMkLst>
        </pc:spChg>
        <pc:spChg chg="mod">
          <ac:chgData name="[Student] Sebastien Lambert" userId="3f78ca93-1958-4a6a-b384-fab6e54e450c" providerId="ADAL" clId="{1D45652D-4E1B-4D56-845F-43E3C2A2BE5E}" dt="2024-01-11T21:05:52.340" v="2871" actId="1076"/>
          <ac:spMkLst>
            <pc:docMk/>
            <pc:sldMk cId="2273572051" sldId="269"/>
            <ac:spMk id="27" creationId="{36989A41-0570-76CE-FCF8-3C48E4100716}"/>
          </ac:spMkLst>
        </pc:spChg>
        <pc:spChg chg="mod">
          <ac:chgData name="[Student] Sebastien Lambert" userId="3f78ca93-1958-4a6a-b384-fab6e54e450c" providerId="ADAL" clId="{1D45652D-4E1B-4D56-845F-43E3C2A2BE5E}" dt="2024-01-11T21:07:16.089" v="2891" actId="1076"/>
          <ac:spMkLst>
            <pc:docMk/>
            <pc:sldMk cId="2273572051" sldId="269"/>
            <ac:spMk id="28" creationId="{724E5DE8-1764-19FC-E444-9F8D54662E06}"/>
          </ac:spMkLst>
        </pc:spChg>
        <pc:spChg chg="mod">
          <ac:chgData name="[Student] Sebastien Lambert" userId="3f78ca93-1958-4a6a-b384-fab6e54e450c" providerId="ADAL" clId="{1D45652D-4E1B-4D56-845F-43E3C2A2BE5E}" dt="2024-01-11T21:05:52.340" v="2871" actId="1076"/>
          <ac:spMkLst>
            <pc:docMk/>
            <pc:sldMk cId="2273572051" sldId="269"/>
            <ac:spMk id="29" creationId="{4E4D1F22-D981-0B02-5F1C-BD2A43179E39}"/>
          </ac:spMkLst>
        </pc:spChg>
        <pc:spChg chg="mod">
          <ac:chgData name="[Student] Sebastien Lambert" userId="3f78ca93-1958-4a6a-b384-fab6e54e450c" providerId="ADAL" clId="{1D45652D-4E1B-4D56-845F-43E3C2A2BE5E}" dt="2024-01-11T21:02:23.533" v="2793" actId="164"/>
          <ac:spMkLst>
            <pc:docMk/>
            <pc:sldMk cId="2273572051" sldId="269"/>
            <ac:spMk id="30" creationId="{5D253AA9-09E6-487D-BA8F-ED815AD1B415}"/>
          </ac:spMkLst>
        </pc:spChg>
        <pc:spChg chg="mod">
          <ac:chgData name="[Student] Sebastien Lambert" userId="3f78ca93-1958-4a6a-b384-fab6e54e450c" providerId="ADAL" clId="{1D45652D-4E1B-4D56-845F-43E3C2A2BE5E}" dt="2024-01-11T21:05:15.239" v="2848" actId="1076"/>
          <ac:spMkLst>
            <pc:docMk/>
            <pc:sldMk cId="2273572051" sldId="269"/>
            <ac:spMk id="31" creationId="{9ABD10D4-F60A-56ED-8334-EA2700F6EDB6}"/>
          </ac:spMkLst>
        </pc:spChg>
        <pc:spChg chg="mod">
          <ac:chgData name="[Student] Sebastien Lambert" userId="3f78ca93-1958-4a6a-b384-fab6e54e450c" providerId="ADAL" clId="{1D45652D-4E1B-4D56-845F-43E3C2A2BE5E}" dt="2024-01-11T21:05:15.239" v="2848" actId="1076"/>
          <ac:spMkLst>
            <pc:docMk/>
            <pc:sldMk cId="2273572051" sldId="269"/>
            <ac:spMk id="32" creationId="{724E5DE8-1764-19FC-E444-9F8D54662E06}"/>
          </ac:spMkLst>
        </pc:spChg>
        <pc:spChg chg="mod">
          <ac:chgData name="[Student] Sebastien Lambert" userId="3f78ca93-1958-4a6a-b384-fab6e54e450c" providerId="ADAL" clId="{1D45652D-4E1B-4D56-845F-43E3C2A2BE5E}" dt="2024-01-11T21:04:37.964" v="2838"/>
          <ac:spMkLst>
            <pc:docMk/>
            <pc:sldMk cId="2273572051" sldId="269"/>
            <ac:spMk id="38" creationId="{AF71CB14-1852-EC13-C062-FACA25BFF4C7}"/>
          </ac:spMkLst>
        </pc:spChg>
        <pc:spChg chg="mod">
          <ac:chgData name="[Student] Sebastien Lambert" userId="3f78ca93-1958-4a6a-b384-fab6e54e450c" providerId="ADAL" clId="{1D45652D-4E1B-4D56-845F-43E3C2A2BE5E}" dt="2024-01-11T21:04:37.964" v="2838"/>
          <ac:spMkLst>
            <pc:docMk/>
            <pc:sldMk cId="2273572051" sldId="269"/>
            <ac:spMk id="39" creationId="{4C858EBC-2D3F-008A-A016-4C7DE62792B2}"/>
          </ac:spMkLst>
        </pc:spChg>
        <pc:spChg chg="mod">
          <ac:chgData name="[Student] Sebastien Lambert" userId="3f78ca93-1958-4a6a-b384-fab6e54e450c" providerId="ADAL" clId="{1D45652D-4E1B-4D56-845F-43E3C2A2BE5E}" dt="2024-01-11T21:04:37.964" v="2838"/>
          <ac:spMkLst>
            <pc:docMk/>
            <pc:sldMk cId="2273572051" sldId="269"/>
            <ac:spMk id="40" creationId="{25DB0498-FF63-13C7-F468-30CFD6C24380}"/>
          </ac:spMkLst>
        </pc:spChg>
        <pc:spChg chg="mod">
          <ac:chgData name="[Student] Sebastien Lambert" userId="3f78ca93-1958-4a6a-b384-fab6e54e450c" providerId="ADAL" clId="{1D45652D-4E1B-4D56-845F-43E3C2A2BE5E}" dt="2024-01-11T21:05:14.185" v="2845" actId="1076"/>
          <ac:spMkLst>
            <pc:docMk/>
            <pc:sldMk cId="2273572051" sldId="269"/>
            <ac:spMk id="45" creationId="{0D5C777B-B28A-09EE-134B-E39C258415E5}"/>
          </ac:spMkLst>
        </pc:spChg>
        <pc:spChg chg="mod">
          <ac:chgData name="[Student] Sebastien Lambert" userId="3f78ca93-1958-4a6a-b384-fab6e54e450c" providerId="ADAL" clId="{1D45652D-4E1B-4D56-845F-43E3C2A2BE5E}" dt="2024-01-11T21:05:14.185" v="2845" actId="1076"/>
          <ac:spMkLst>
            <pc:docMk/>
            <pc:sldMk cId="2273572051" sldId="269"/>
            <ac:spMk id="46" creationId="{9ABD10D4-F60A-56ED-8334-EA2700F6EDB6}"/>
          </ac:spMkLst>
        </pc:spChg>
        <pc:spChg chg="mod">
          <ac:chgData name="[Student] Sebastien Lambert" userId="3f78ca93-1958-4a6a-b384-fab6e54e450c" providerId="ADAL" clId="{1D45652D-4E1B-4D56-845F-43E3C2A2BE5E}" dt="2024-01-11T21:05:14.185" v="2845" actId="1076"/>
          <ac:spMkLst>
            <pc:docMk/>
            <pc:sldMk cId="2273572051" sldId="269"/>
            <ac:spMk id="47" creationId="{724E5DE8-1764-19FC-E444-9F8D54662E06}"/>
          </ac:spMkLst>
        </pc:spChg>
        <pc:spChg chg="mod">
          <ac:chgData name="[Student] Sebastien Lambert" userId="3f78ca93-1958-4a6a-b384-fab6e54e450c" providerId="ADAL" clId="{1D45652D-4E1B-4D56-845F-43E3C2A2BE5E}" dt="2024-01-11T21:04:54.182" v="2844"/>
          <ac:spMkLst>
            <pc:docMk/>
            <pc:sldMk cId="2273572051" sldId="269"/>
            <ac:spMk id="53" creationId="{D56E56D5-EFBA-8220-B129-DC70CF573F72}"/>
          </ac:spMkLst>
        </pc:spChg>
        <pc:spChg chg="mod">
          <ac:chgData name="[Student] Sebastien Lambert" userId="3f78ca93-1958-4a6a-b384-fab6e54e450c" providerId="ADAL" clId="{1D45652D-4E1B-4D56-845F-43E3C2A2BE5E}" dt="2024-01-11T21:04:54.182" v="2844"/>
          <ac:spMkLst>
            <pc:docMk/>
            <pc:sldMk cId="2273572051" sldId="269"/>
            <ac:spMk id="54" creationId="{9A1D3730-7A50-C13A-E516-4EBDD5CAD1ED}"/>
          </ac:spMkLst>
        </pc:spChg>
        <pc:spChg chg="mod">
          <ac:chgData name="[Student] Sebastien Lambert" userId="3f78ca93-1958-4a6a-b384-fab6e54e450c" providerId="ADAL" clId="{1D45652D-4E1B-4D56-845F-43E3C2A2BE5E}" dt="2024-01-11T21:04:54.182" v="2844"/>
          <ac:spMkLst>
            <pc:docMk/>
            <pc:sldMk cId="2273572051" sldId="269"/>
            <ac:spMk id="55" creationId="{92446C3B-5BA6-5BC4-8A5F-9ACF793E4052}"/>
          </ac:spMkLst>
        </pc:spChg>
        <pc:spChg chg="add del">
          <ac:chgData name="[Student] Sebastien Lambert" userId="3f78ca93-1958-4a6a-b384-fab6e54e450c" providerId="ADAL" clId="{1D45652D-4E1B-4D56-845F-43E3C2A2BE5E}" dt="2024-01-11T21:06:14.728" v="2875" actId="26606"/>
          <ac:spMkLst>
            <pc:docMk/>
            <pc:sldMk cId="2273572051" sldId="269"/>
            <ac:spMk id="1036" creationId="{C4879EFC-8E62-4E00-973C-C45EE9EC676D}"/>
          </ac:spMkLst>
        </pc:spChg>
        <pc:spChg chg="add del">
          <ac:chgData name="[Student] Sebastien Lambert" userId="3f78ca93-1958-4a6a-b384-fab6e54e450c" providerId="ADAL" clId="{1D45652D-4E1B-4D56-845F-43E3C2A2BE5E}" dt="2024-01-11T21:06:14.728" v="2875" actId="26606"/>
          <ac:spMkLst>
            <pc:docMk/>
            <pc:sldMk cId="2273572051" sldId="269"/>
            <ac:spMk id="1037" creationId="{D6A9C53F-5F90-40A5-8C85-5412D39C8C68}"/>
          </ac:spMkLst>
        </pc:spChg>
        <pc:spChg chg="add del">
          <ac:chgData name="[Student] Sebastien Lambert" userId="3f78ca93-1958-4a6a-b384-fab6e54e450c" providerId="ADAL" clId="{1D45652D-4E1B-4D56-845F-43E3C2A2BE5E}" dt="2024-01-11T21:03:31.470" v="2809" actId="26606"/>
          <ac:spMkLst>
            <pc:docMk/>
            <pc:sldMk cId="2273572051" sldId="269"/>
            <ac:spMk id="1039" creationId="{C4879EFC-8E62-4E00-973C-C45EE9EC676D}"/>
          </ac:spMkLst>
        </pc:spChg>
        <pc:spChg chg="add del">
          <ac:chgData name="[Student] Sebastien Lambert" userId="3f78ca93-1958-4a6a-b384-fab6e54e450c" providerId="ADAL" clId="{1D45652D-4E1B-4D56-845F-43E3C2A2BE5E}" dt="2024-01-11T21:03:31.470" v="2809" actId="26606"/>
          <ac:spMkLst>
            <pc:docMk/>
            <pc:sldMk cId="2273572051" sldId="269"/>
            <ac:spMk id="1041" creationId="{D6A9C53F-5F90-40A5-8C85-5412D39C8C68}"/>
          </ac:spMkLst>
        </pc:spChg>
        <pc:spChg chg="add del">
          <ac:chgData name="[Student] Sebastien Lambert" userId="3f78ca93-1958-4a6a-b384-fab6e54e450c" providerId="ADAL" clId="{1D45652D-4E1B-4D56-845F-43E3C2A2BE5E}" dt="2024-01-11T21:03:32.332" v="2811" actId="26606"/>
          <ac:spMkLst>
            <pc:docMk/>
            <pc:sldMk cId="2273572051" sldId="269"/>
            <ac:spMk id="1043" creationId="{99ED5833-B85B-4103-8A3B-CAB0308E6C15}"/>
          </ac:spMkLst>
        </pc:spChg>
        <pc:spChg chg="add del">
          <ac:chgData name="[Student] Sebastien Lambert" userId="3f78ca93-1958-4a6a-b384-fab6e54e450c" providerId="ADAL" clId="{1D45652D-4E1B-4D56-845F-43E3C2A2BE5E}" dt="2024-01-11T21:03:35.680" v="2813" actId="26606"/>
          <ac:spMkLst>
            <pc:docMk/>
            <pc:sldMk cId="2273572051" sldId="269"/>
            <ac:spMk id="1045" creationId="{E18F6E8B-15ED-43C7-94BA-91549A651C73}"/>
          </ac:spMkLst>
        </pc:spChg>
        <pc:spChg chg="add del">
          <ac:chgData name="[Student] Sebastien Lambert" userId="3f78ca93-1958-4a6a-b384-fab6e54e450c" providerId="ADAL" clId="{1D45652D-4E1B-4D56-845F-43E3C2A2BE5E}" dt="2024-01-11T21:03:35.680" v="2813" actId="26606"/>
          <ac:spMkLst>
            <pc:docMk/>
            <pc:sldMk cId="2273572051" sldId="269"/>
            <ac:spMk id="1046" creationId="{B81933D1-5615-42C7-9C0B-4EB7105CCE2D}"/>
          </ac:spMkLst>
        </pc:spChg>
        <pc:spChg chg="add del">
          <ac:chgData name="[Student] Sebastien Lambert" userId="3f78ca93-1958-4a6a-b384-fab6e54e450c" providerId="ADAL" clId="{1D45652D-4E1B-4D56-845F-43E3C2A2BE5E}" dt="2024-01-11T21:03:35.680" v="2813" actId="26606"/>
          <ac:spMkLst>
            <pc:docMk/>
            <pc:sldMk cId="2273572051" sldId="269"/>
            <ac:spMk id="1048" creationId="{B089A89A-1E9C-4761-9DFF-53C275FBF870}"/>
          </ac:spMkLst>
        </pc:spChg>
        <pc:spChg chg="add del">
          <ac:chgData name="[Student] Sebastien Lambert" userId="3f78ca93-1958-4a6a-b384-fab6e54e450c" providerId="ADAL" clId="{1D45652D-4E1B-4D56-845F-43E3C2A2BE5E}" dt="2024-01-11T21:03:35.680" v="2813" actId="26606"/>
          <ac:spMkLst>
            <pc:docMk/>
            <pc:sldMk cId="2273572051" sldId="269"/>
            <ac:spMk id="1050" creationId="{19C9EAEA-39D0-4B0E-A0EB-51E7B26740B1}"/>
          </ac:spMkLst>
        </pc:spChg>
        <pc:spChg chg="add">
          <ac:chgData name="[Student] Sebastien Lambert" userId="3f78ca93-1958-4a6a-b384-fab6e54e450c" providerId="ADAL" clId="{1D45652D-4E1B-4D56-845F-43E3C2A2BE5E}" dt="2024-01-11T21:06:19.816" v="2878" actId="26606"/>
          <ac:spMkLst>
            <pc:docMk/>
            <pc:sldMk cId="2273572051" sldId="269"/>
            <ac:spMk id="1051" creationId="{C4879EFC-8E62-4E00-973C-C45EE9EC676D}"/>
          </ac:spMkLst>
        </pc:spChg>
        <pc:spChg chg="add del">
          <ac:chgData name="[Student] Sebastien Lambert" userId="3f78ca93-1958-4a6a-b384-fab6e54e450c" providerId="ADAL" clId="{1D45652D-4E1B-4D56-845F-43E3C2A2BE5E}" dt="2024-01-11T21:03:37.191" v="2815" actId="26606"/>
          <ac:spMkLst>
            <pc:docMk/>
            <pc:sldMk cId="2273572051" sldId="269"/>
            <ac:spMk id="1052" creationId="{96646FC9-C66D-4EC7-8310-0DD4ACC49C6C}"/>
          </ac:spMkLst>
        </pc:spChg>
        <pc:spChg chg="add del">
          <ac:chgData name="[Student] Sebastien Lambert" userId="3f78ca93-1958-4a6a-b384-fab6e54e450c" providerId="ADAL" clId="{1D45652D-4E1B-4D56-845F-43E3C2A2BE5E}" dt="2024-01-11T21:03:37.191" v="2815" actId="26606"/>
          <ac:spMkLst>
            <pc:docMk/>
            <pc:sldMk cId="2273572051" sldId="269"/>
            <ac:spMk id="1053" creationId="{A3473CF9-37EB-43E7-89EF-D2D1C53D1DAC}"/>
          </ac:spMkLst>
        </pc:spChg>
        <pc:spChg chg="add del">
          <ac:chgData name="[Student] Sebastien Lambert" userId="3f78ca93-1958-4a6a-b384-fab6e54e450c" providerId="ADAL" clId="{1D45652D-4E1B-4D56-845F-43E3C2A2BE5E}" dt="2024-01-11T21:03:37.191" v="2815" actId="26606"/>
          <ac:spMkLst>
            <pc:docMk/>
            <pc:sldMk cId="2273572051" sldId="269"/>
            <ac:spMk id="1054" creationId="{586B4EF9-43BA-4655-A6FF-1D8E21574C95}"/>
          </ac:spMkLst>
        </pc:spChg>
        <pc:spChg chg="add">
          <ac:chgData name="[Student] Sebastien Lambert" userId="3f78ca93-1958-4a6a-b384-fab6e54e450c" providerId="ADAL" clId="{1D45652D-4E1B-4D56-845F-43E3C2A2BE5E}" dt="2024-01-11T21:06:19.816" v="2878" actId="26606"/>
          <ac:spMkLst>
            <pc:docMk/>
            <pc:sldMk cId="2273572051" sldId="269"/>
            <ac:spMk id="1055" creationId="{D6A9C53F-5F90-40A5-8C85-5412D39C8C68}"/>
          </ac:spMkLst>
        </pc:spChg>
        <pc:grpChg chg="add mod topLvl">
          <ac:chgData name="[Student] Sebastien Lambert" userId="3f78ca93-1958-4a6a-b384-fab6e54e450c" providerId="ADAL" clId="{1D45652D-4E1B-4D56-845F-43E3C2A2BE5E}" dt="2024-01-11T21:05:52.340" v="2871" actId="1076"/>
          <ac:grpSpMkLst>
            <pc:docMk/>
            <pc:sldMk cId="2273572051" sldId="269"/>
            <ac:grpSpMk id="5" creationId="{5CE2ED75-7231-829A-7A01-2C00E4494388}"/>
          </ac:grpSpMkLst>
        </pc:grpChg>
        <pc:grpChg chg="add del mod topLvl">
          <ac:chgData name="[Student] Sebastien Lambert" userId="3f78ca93-1958-4a6a-b384-fab6e54e450c" providerId="ADAL" clId="{1D45652D-4E1B-4D56-845F-43E3C2A2BE5E}" dt="2024-01-11T21:07:16.089" v="2891" actId="1076"/>
          <ac:grpSpMkLst>
            <pc:docMk/>
            <pc:sldMk cId="2273572051" sldId="269"/>
            <ac:grpSpMk id="9" creationId="{4C3EAB79-0F96-3A29-ED49-468572784340}"/>
          </ac:grpSpMkLst>
        </pc:grpChg>
        <pc:grpChg chg="add del mod">
          <ac:chgData name="[Student] Sebastien Lambert" userId="3f78ca93-1958-4a6a-b384-fab6e54e450c" providerId="ADAL" clId="{1D45652D-4E1B-4D56-845F-43E3C2A2BE5E}" dt="2024-01-11T21:03:14.182" v="2804" actId="21"/>
          <ac:grpSpMkLst>
            <pc:docMk/>
            <pc:sldMk cId="2273572051" sldId="269"/>
            <ac:grpSpMk id="12" creationId="{21CDE290-B0F5-A569-02D2-E8889EB0CEB9}"/>
          </ac:grpSpMkLst>
        </pc:grpChg>
        <pc:grpChg chg="add del mod">
          <ac:chgData name="[Student] Sebastien Lambert" userId="3f78ca93-1958-4a6a-b384-fab6e54e450c" providerId="ADAL" clId="{1D45652D-4E1B-4D56-845F-43E3C2A2BE5E}" dt="2024-01-11T21:06:19.816" v="2878" actId="26606"/>
          <ac:grpSpMkLst>
            <pc:docMk/>
            <pc:sldMk cId="2273572051" sldId="269"/>
            <ac:grpSpMk id="18" creationId="{D7078F2F-E962-AF20-724F-372EC7CA26B1}"/>
          </ac:grpSpMkLst>
        </pc:grpChg>
        <pc:grpChg chg="add del mod">
          <ac:chgData name="[Student] Sebastien Lambert" userId="3f78ca93-1958-4a6a-b384-fab6e54e450c" providerId="ADAL" clId="{1D45652D-4E1B-4D56-845F-43E3C2A2BE5E}" dt="2024-01-11T21:07:16.089" v="2891" actId="1076"/>
          <ac:grpSpMkLst>
            <pc:docMk/>
            <pc:sldMk cId="2273572051" sldId="269"/>
            <ac:grpSpMk id="19" creationId="{E39F4F98-7575-119D-CEEC-C4E64D41DA12}"/>
          </ac:grpSpMkLst>
        </pc:grpChg>
        <pc:grpChg chg="add del mod">
          <ac:chgData name="[Student] Sebastien Lambert" userId="3f78ca93-1958-4a6a-b384-fab6e54e450c" providerId="ADAL" clId="{1D45652D-4E1B-4D56-845F-43E3C2A2BE5E}" dt="2024-01-11T21:05:15.239" v="2848" actId="1076"/>
          <ac:grpSpMkLst>
            <pc:docMk/>
            <pc:sldMk cId="2273572051" sldId="269"/>
            <ac:grpSpMk id="21" creationId="{4C3EAB79-0F96-3A29-ED49-468572784340}"/>
          </ac:grpSpMkLst>
        </pc:grpChg>
        <pc:grpChg chg="add mod">
          <ac:chgData name="[Student] Sebastien Lambert" userId="3f78ca93-1958-4a6a-b384-fab6e54e450c" providerId="ADAL" clId="{1D45652D-4E1B-4D56-845F-43E3C2A2BE5E}" dt="2024-01-11T21:04:37.964" v="2838"/>
          <ac:grpSpMkLst>
            <pc:docMk/>
            <pc:sldMk cId="2273572051" sldId="269"/>
            <ac:grpSpMk id="33" creationId="{1F781AEA-1B7C-D2E3-FE5C-265AE5FCC0F4}"/>
          </ac:grpSpMkLst>
        </pc:grpChg>
        <pc:grpChg chg="add mod">
          <ac:chgData name="[Student] Sebastien Lambert" userId="3f78ca93-1958-4a6a-b384-fab6e54e450c" providerId="ADAL" clId="{1D45652D-4E1B-4D56-845F-43E3C2A2BE5E}" dt="2024-01-11T21:05:14.185" v="2845" actId="1076"/>
          <ac:grpSpMkLst>
            <pc:docMk/>
            <pc:sldMk cId="2273572051" sldId="269"/>
            <ac:grpSpMk id="41" creationId="{4C3EAB79-0F96-3A29-ED49-468572784340}"/>
          </ac:grpSpMkLst>
        </pc:grpChg>
        <pc:grpChg chg="add mod">
          <ac:chgData name="[Student] Sebastien Lambert" userId="3f78ca93-1958-4a6a-b384-fab6e54e450c" providerId="ADAL" clId="{1D45652D-4E1B-4D56-845F-43E3C2A2BE5E}" dt="2024-01-11T21:04:54.182" v="2844"/>
          <ac:grpSpMkLst>
            <pc:docMk/>
            <pc:sldMk cId="2273572051" sldId="269"/>
            <ac:grpSpMk id="49" creationId="{0D4C7FBB-33F3-08B5-0C02-74DE77C6C4C5}"/>
          </ac:grpSpMkLst>
        </pc:grpChg>
        <pc:grpChg chg="add del">
          <ac:chgData name="[Student] Sebastien Lambert" userId="3f78ca93-1958-4a6a-b384-fab6e54e450c" providerId="ADAL" clId="{1D45652D-4E1B-4D56-845F-43E3C2A2BE5E}" dt="2024-01-11T21:06:19.640" v="2877" actId="26606"/>
          <ac:grpSpMkLst>
            <pc:docMk/>
            <pc:sldMk cId="2273572051" sldId="269"/>
            <ac:grpSpMk id="1044" creationId="{BF65200E-BE19-61BA-8C12-E73CE7790A3F}"/>
          </ac:grpSpMkLst>
        </pc:grpChg>
        <pc:grpChg chg="add del">
          <ac:chgData name="[Student] Sebastien Lambert" userId="3f78ca93-1958-4a6a-b384-fab6e54e450c" providerId="ADAL" clId="{1D45652D-4E1B-4D56-845F-43E3C2A2BE5E}" dt="2024-01-11T21:03:35.680" v="2813" actId="26606"/>
          <ac:grpSpMkLst>
            <pc:docMk/>
            <pc:sldMk cId="2273572051" sldId="269"/>
            <ac:grpSpMk id="1047" creationId="{032D8612-31EB-44CF-A1D0-14FD4C705424}"/>
          </ac:grpSpMkLst>
        </pc:grpChg>
        <pc:graphicFrameChg chg="add del mod modGraphic">
          <ac:chgData name="[Student] Sebastien Lambert" userId="3f78ca93-1958-4a6a-b384-fab6e54e450c" providerId="ADAL" clId="{1D45652D-4E1B-4D56-845F-43E3C2A2BE5E}" dt="2024-01-11T21:05:21.643" v="2860" actId="478"/>
          <ac:graphicFrameMkLst>
            <pc:docMk/>
            <pc:sldMk cId="2273572051" sldId="269"/>
            <ac:graphicFrameMk id="20" creationId="{BC7E13E8-0A57-FCD3-66EC-E2B75904CCD8}"/>
          </ac:graphicFrameMkLst>
        </pc:graphicFrameChg>
        <pc:picChg chg="mod">
          <ac:chgData name="[Student] Sebastien Lambert" userId="3f78ca93-1958-4a6a-b384-fab6e54e450c" providerId="ADAL" clId="{1D45652D-4E1B-4D56-845F-43E3C2A2BE5E}" dt="2024-01-11T21:07:16.089" v="2891" actId="1076"/>
          <ac:picMkLst>
            <pc:docMk/>
            <pc:sldMk cId="2273572051" sldId="269"/>
            <ac:picMk id="7" creationId="{A6EAACB2-4193-9708-38AD-E5A35F5EB798}"/>
          </ac:picMkLst>
        </pc:picChg>
        <pc:picChg chg="mod">
          <ac:chgData name="[Student] Sebastien Lambert" userId="3f78ca93-1958-4a6a-b384-fab6e54e450c" providerId="ADAL" clId="{1D45652D-4E1B-4D56-845F-43E3C2A2BE5E}" dt="2024-01-11T21:02:23.533" v="2793" actId="164"/>
          <ac:picMkLst>
            <pc:docMk/>
            <pc:sldMk cId="2273572051" sldId="269"/>
            <ac:picMk id="14" creationId="{80350DE1-C3F4-45FC-F209-2295AC420975}"/>
          </ac:picMkLst>
        </pc:picChg>
        <pc:picChg chg="mod">
          <ac:chgData name="[Student] Sebastien Lambert" userId="3f78ca93-1958-4a6a-b384-fab6e54e450c" providerId="ADAL" clId="{1D45652D-4E1B-4D56-845F-43E3C2A2BE5E}" dt="2024-01-11T21:05:15.239" v="2848" actId="1076"/>
          <ac:picMkLst>
            <pc:docMk/>
            <pc:sldMk cId="2273572051" sldId="269"/>
            <ac:picMk id="22" creationId="{A6AF5240-C97A-4AF8-F6AB-8B13F243799B}"/>
          </ac:picMkLst>
        </pc:picChg>
        <pc:picChg chg="mod">
          <ac:chgData name="[Student] Sebastien Lambert" userId="3f78ca93-1958-4a6a-b384-fab6e54e450c" providerId="ADAL" clId="{1D45652D-4E1B-4D56-845F-43E3C2A2BE5E}" dt="2024-01-11T21:05:15.239" v="2848" actId="1076"/>
          <ac:picMkLst>
            <pc:docMk/>
            <pc:sldMk cId="2273572051" sldId="269"/>
            <ac:picMk id="23" creationId="{4068A01D-E3B7-DCDF-8536-F9F2763EA900}"/>
          </ac:picMkLst>
        </pc:picChg>
        <pc:picChg chg="mod">
          <ac:chgData name="[Student] Sebastien Lambert" userId="3f78ca93-1958-4a6a-b384-fab6e54e450c" providerId="ADAL" clId="{1D45652D-4E1B-4D56-845F-43E3C2A2BE5E}" dt="2024-01-11T21:05:15.239" v="2848" actId="1076"/>
          <ac:picMkLst>
            <pc:docMk/>
            <pc:sldMk cId="2273572051" sldId="269"/>
            <ac:picMk id="24" creationId="{A6EAACB2-4193-9708-38AD-E5A35F5EB798}"/>
          </ac:picMkLst>
        </pc:picChg>
        <pc:picChg chg="mod">
          <ac:chgData name="[Student] Sebastien Lambert" userId="3f78ca93-1958-4a6a-b384-fab6e54e450c" providerId="ADAL" clId="{1D45652D-4E1B-4D56-845F-43E3C2A2BE5E}" dt="2024-01-11T21:04:37.964" v="2838"/>
          <ac:picMkLst>
            <pc:docMk/>
            <pc:sldMk cId="2273572051" sldId="269"/>
            <ac:picMk id="34" creationId="{335B60FE-5155-08A0-A8D7-C629B0FEEC02}"/>
          </ac:picMkLst>
        </pc:picChg>
        <pc:picChg chg="mod">
          <ac:chgData name="[Student] Sebastien Lambert" userId="3f78ca93-1958-4a6a-b384-fab6e54e450c" providerId="ADAL" clId="{1D45652D-4E1B-4D56-845F-43E3C2A2BE5E}" dt="2024-01-11T21:04:37.964" v="2838"/>
          <ac:picMkLst>
            <pc:docMk/>
            <pc:sldMk cId="2273572051" sldId="269"/>
            <ac:picMk id="35" creationId="{14131D2E-E51B-B98E-D46F-53F47AB5855D}"/>
          </ac:picMkLst>
        </pc:picChg>
        <pc:picChg chg="mod">
          <ac:chgData name="[Student] Sebastien Lambert" userId="3f78ca93-1958-4a6a-b384-fab6e54e450c" providerId="ADAL" clId="{1D45652D-4E1B-4D56-845F-43E3C2A2BE5E}" dt="2024-01-11T21:04:37.964" v="2838"/>
          <ac:picMkLst>
            <pc:docMk/>
            <pc:sldMk cId="2273572051" sldId="269"/>
            <ac:picMk id="37" creationId="{11F5097C-77B6-ABDB-90EE-72B764EA6178}"/>
          </ac:picMkLst>
        </pc:picChg>
        <pc:picChg chg="mod">
          <ac:chgData name="[Student] Sebastien Lambert" userId="3f78ca93-1958-4a6a-b384-fab6e54e450c" providerId="ADAL" clId="{1D45652D-4E1B-4D56-845F-43E3C2A2BE5E}" dt="2024-01-11T21:05:14.185" v="2845" actId="1076"/>
          <ac:picMkLst>
            <pc:docMk/>
            <pc:sldMk cId="2273572051" sldId="269"/>
            <ac:picMk id="42" creationId="{A6AF5240-C97A-4AF8-F6AB-8B13F243799B}"/>
          </ac:picMkLst>
        </pc:picChg>
        <pc:picChg chg="mod">
          <ac:chgData name="[Student] Sebastien Lambert" userId="3f78ca93-1958-4a6a-b384-fab6e54e450c" providerId="ADAL" clId="{1D45652D-4E1B-4D56-845F-43E3C2A2BE5E}" dt="2024-01-11T21:05:14.185" v="2845" actId="1076"/>
          <ac:picMkLst>
            <pc:docMk/>
            <pc:sldMk cId="2273572051" sldId="269"/>
            <ac:picMk id="43" creationId="{4068A01D-E3B7-DCDF-8536-F9F2763EA900}"/>
          </ac:picMkLst>
        </pc:picChg>
        <pc:picChg chg="mod">
          <ac:chgData name="[Student] Sebastien Lambert" userId="3f78ca93-1958-4a6a-b384-fab6e54e450c" providerId="ADAL" clId="{1D45652D-4E1B-4D56-845F-43E3C2A2BE5E}" dt="2024-01-11T21:05:14.185" v="2845" actId="1076"/>
          <ac:picMkLst>
            <pc:docMk/>
            <pc:sldMk cId="2273572051" sldId="269"/>
            <ac:picMk id="44" creationId="{A6EAACB2-4193-9708-38AD-E5A35F5EB798}"/>
          </ac:picMkLst>
        </pc:picChg>
        <pc:picChg chg="add">
          <ac:chgData name="[Student] Sebastien Lambert" userId="3f78ca93-1958-4a6a-b384-fab6e54e450c" providerId="ADAL" clId="{1D45652D-4E1B-4D56-845F-43E3C2A2BE5E}" dt="2024-01-11T21:04:51.372" v="2843"/>
          <ac:picMkLst>
            <pc:docMk/>
            <pc:sldMk cId="2273572051" sldId="269"/>
            <ac:picMk id="48" creationId="{7F926AB3-97B7-27E3-A2BF-93AC00ECA917}"/>
          </ac:picMkLst>
        </pc:picChg>
        <pc:picChg chg="mod">
          <ac:chgData name="[Student] Sebastien Lambert" userId="3f78ca93-1958-4a6a-b384-fab6e54e450c" providerId="ADAL" clId="{1D45652D-4E1B-4D56-845F-43E3C2A2BE5E}" dt="2024-01-11T21:04:54.182" v="2844"/>
          <ac:picMkLst>
            <pc:docMk/>
            <pc:sldMk cId="2273572051" sldId="269"/>
            <ac:picMk id="50" creationId="{CC6418EE-52B0-F5D5-53B0-4F96A25DA97C}"/>
          </ac:picMkLst>
        </pc:picChg>
        <pc:picChg chg="mod">
          <ac:chgData name="[Student] Sebastien Lambert" userId="3f78ca93-1958-4a6a-b384-fab6e54e450c" providerId="ADAL" clId="{1D45652D-4E1B-4D56-845F-43E3C2A2BE5E}" dt="2024-01-11T21:04:54.182" v="2844"/>
          <ac:picMkLst>
            <pc:docMk/>
            <pc:sldMk cId="2273572051" sldId="269"/>
            <ac:picMk id="51" creationId="{B6F75C94-73B5-7D71-525F-7CA13ACB966A}"/>
          </ac:picMkLst>
        </pc:picChg>
        <pc:picChg chg="mod">
          <ac:chgData name="[Student] Sebastien Lambert" userId="3f78ca93-1958-4a6a-b384-fab6e54e450c" providerId="ADAL" clId="{1D45652D-4E1B-4D56-845F-43E3C2A2BE5E}" dt="2024-01-11T21:04:54.182" v="2844"/>
          <ac:picMkLst>
            <pc:docMk/>
            <pc:sldMk cId="2273572051" sldId="269"/>
            <ac:picMk id="52" creationId="{21FE077F-90AF-28E6-37F7-551D58029D80}"/>
          </ac:picMkLst>
        </pc:picChg>
        <pc:picChg chg="add mod">
          <ac:chgData name="[Student] Sebastien Lambert" userId="3f78ca93-1958-4a6a-b384-fab6e54e450c" providerId="ADAL" clId="{1D45652D-4E1B-4D56-845F-43E3C2A2BE5E}" dt="2024-01-11T21:07:00.641" v="2887" actId="1076"/>
          <ac:picMkLst>
            <pc:docMk/>
            <pc:sldMk cId="2273572051" sldId="269"/>
            <ac:picMk id="57" creationId="{0C9D4236-E22D-BA69-E541-7C2B78455BA5}"/>
          </ac:picMkLst>
        </pc:picChg>
        <pc:picChg chg="mod">
          <ac:chgData name="[Student] Sebastien Lambert" userId="3f78ca93-1958-4a6a-b384-fab6e54e450c" providerId="ADAL" clId="{1D45652D-4E1B-4D56-845F-43E3C2A2BE5E}" dt="2024-01-11T21:07:16.089" v="2891" actId="1076"/>
          <ac:picMkLst>
            <pc:docMk/>
            <pc:sldMk cId="2273572051" sldId="269"/>
            <ac:picMk id="1026" creationId="{A6AF5240-C97A-4AF8-F6AB-8B13F243799B}"/>
          </ac:picMkLst>
        </pc:picChg>
        <pc:picChg chg="mod">
          <ac:chgData name="[Student] Sebastien Lambert" userId="3f78ca93-1958-4a6a-b384-fab6e54e450c" providerId="ADAL" clId="{1D45652D-4E1B-4D56-845F-43E3C2A2BE5E}" dt="2024-01-11T21:07:16.089" v="2891" actId="1076"/>
          <ac:picMkLst>
            <pc:docMk/>
            <pc:sldMk cId="2273572051" sldId="269"/>
            <ac:picMk id="1028" creationId="{4068A01D-E3B7-DCDF-8536-F9F2763EA900}"/>
          </ac:picMkLst>
        </pc:picChg>
        <pc:picChg chg="mod">
          <ac:chgData name="[Student] Sebastien Lambert" userId="3f78ca93-1958-4a6a-b384-fab6e54e450c" providerId="ADAL" clId="{1D45652D-4E1B-4D56-845F-43E3C2A2BE5E}" dt="2024-01-11T21:05:52.340" v="2871" actId="1076"/>
          <ac:picMkLst>
            <pc:docMk/>
            <pc:sldMk cId="2273572051" sldId="269"/>
            <ac:picMk id="1030" creationId="{E1FE3FB7-3DC5-EE71-808D-E33BB65B1A4A}"/>
          </ac:picMkLst>
        </pc:picChg>
        <pc:picChg chg="mod">
          <ac:chgData name="[Student] Sebastien Lambert" userId="3f78ca93-1958-4a6a-b384-fab6e54e450c" providerId="ADAL" clId="{1D45652D-4E1B-4D56-845F-43E3C2A2BE5E}" dt="2024-01-11T21:05:52.340" v="2871" actId="1076"/>
          <ac:picMkLst>
            <pc:docMk/>
            <pc:sldMk cId="2273572051" sldId="269"/>
            <ac:picMk id="1032" creationId="{CF1C25B9-5CB5-D1DC-1E68-8DFE4538DCB7}"/>
          </ac:picMkLst>
        </pc:picChg>
        <pc:picChg chg="mod">
          <ac:chgData name="[Student] Sebastien Lambert" userId="3f78ca93-1958-4a6a-b384-fab6e54e450c" providerId="ADAL" clId="{1D45652D-4E1B-4D56-845F-43E3C2A2BE5E}" dt="2024-01-11T21:05:52.340" v="2871" actId="1076"/>
          <ac:picMkLst>
            <pc:docMk/>
            <pc:sldMk cId="2273572051" sldId="269"/>
            <ac:picMk id="1034" creationId="{04ED93C6-D9FB-E733-F5A1-3451BF48074F}"/>
          </ac:picMkLst>
        </pc:picChg>
        <pc:cxnChg chg="del">
          <ac:chgData name="[Student] Sebastien Lambert" userId="3f78ca93-1958-4a6a-b384-fab6e54e450c" providerId="ADAL" clId="{1D45652D-4E1B-4D56-845F-43E3C2A2BE5E}" dt="2024-01-11T21:02:31.472" v="2795" actId="478"/>
          <ac:cxnSpMkLst>
            <pc:docMk/>
            <pc:sldMk cId="2273572051" sldId="269"/>
            <ac:cxnSpMk id="6" creationId="{BD7EB486-8ED2-C269-E1DC-9C1DDDFF00EF}"/>
          </ac:cxnSpMkLst>
        </pc:cxnChg>
        <pc:cxnChg chg="del">
          <ac:chgData name="[Student] Sebastien Lambert" userId="3f78ca93-1958-4a6a-b384-fab6e54e450c" providerId="ADAL" clId="{1D45652D-4E1B-4D56-845F-43E3C2A2BE5E}" dt="2024-01-11T21:02:28.982" v="2794" actId="478"/>
          <ac:cxnSpMkLst>
            <pc:docMk/>
            <pc:sldMk cId="2273572051" sldId="269"/>
            <ac:cxnSpMk id="8" creationId="{44A1E462-C6D2-5D71-60E3-39BA9EC3D991}"/>
          </ac:cxnSpMkLst>
        </pc:cxnChg>
        <pc:cxnChg chg="del">
          <ac:chgData name="[Student] Sebastien Lambert" userId="3f78ca93-1958-4a6a-b384-fab6e54e450c" providerId="ADAL" clId="{1D45652D-4E1B-4D56-845F-43E3C2A2BE5E}" dt="2024-01-11T21:02:35.143" v="2799" actId="478"/>
          <ac:cxnSpMkLst>
            <pc:docMk/>
            <pc:sldMk cId="2273572051" sldId="269"/>
            <ac:cxnSpMk id="10" creationId="{82CA5032-5711-1904-E0AC-0EBE45096E74}"/>
          </ac:cxnSpMkLst>
        </pc:cxnChg>
        <pc:cxnChg chg="del">
          <ac:chgData name="[Student] Sebastien Lambert" userId="3f78ca93-1958-4a6a-b384-fab6e54e450c" providerId="ADAL" clId="{1D45652D-4E1B-4D56-845F-43E3C2A2BE5E}" dt="2024-01-11T21:02:32.110" v="2796" actId="478"/>
          <ac:cxnSpMkLst>
            <pc:docMk/>
            <pc:sldMk cId="2273572051" sldId="269"/>
            <ac:cxnSpMk id="11" creationId="{3AA94F45-EE4C-91BD-4202-362050B0F5BE}"/>
          </ac:cxnSpMkLst>
        </pc:cxnChg>
        <pc:cxnChg chg="del">
          <ac:chgData name="[Student] Sebastien Lambert" userId="3f78ca93-1958-4a6a-b384-fab6e54e450c" providerId="ADAL" clId="{1D45652D-4E1B-4D56-845F-43E3C2A2BE5E}" dt="2024-01-11T21:02:34.244" v="2798" actId="478"/>
          <ac:cxnSpMkLst>
            <pc:docMk/>
            <pc:sldMk cId="2273572051" sldId="269"/>
            <ac:cxnSpMk id="13" creationId="{E0574417-841D-103F-C46E-737ED035EE26}"/>
          </ac:cxnSpMkLst>
        </pc:cxnChg>
        <pc:cxnChg chg="del">
          <ac:chgData name="[Student] Sebastien Lambert" userId="3f78ca93-1958-4a6a-b384-fab6e54e450c" providerId="ADAL" clId="{1D45652D-4E1B-4D56-845F-43E3C2A2BE5E}" dt="2024-01-11T21:02:36.245" v="2800" actId="478"/>
          <ac:cxnSpMkLst>
            <pc:docMk/>
            <pc:sldMk cId="2273572051" sldId="269"/>
            <ac:cxnSpMk id="15" creationId="{12FC69EE-6385-E80D-D9AB-40BD7ECDC6C9}"/>
          </ac:cxnSpMkLst>
        </pc:cxnChg>
        <pc:cxnChg chg="del">
          <ac:chgData name="[Student] Sebastien Lambert" userId="3f78ca93-1958-4a6a-b384-fab6e54e450c" providerId="ADAL" clId="{1D45652D-4E1B-4D56-845F-43E3C2A2BE5E}" dt="2024-01-11T21:02:33.194" v="2797" actId="478"/>
          <ac:cxnSpMkLst>
            <pc:docMk/>
            <pc:sldMk cId="2273572051" sldId="269"/>
            <ac:cxnSpMk id="36" creationId="{F46D9B8C-DA1A-2220-78B5-F84B80E7628A}"/>
          </ac:cxnSpMkLst>
        </pc:cxnChg>
      </pc:sldChg>
      <pc:sldChg chg="add del">
        <pc:chgData name="[Student] Sebastien Lambert" userId="3f78ca93-1958-4a6a-b384-fab6e54e450c" providerId="ADAL" clId="{1D45652D-4E1B-4D56-845F-43E3C2A2BE5E}" dt="2024-01-11T13:24:47.500" v="1207" actId="47"/>
        <pc:sldMkLst>
          <pc:docMk/>
          <pc:sldMk cId="2961206817" sldId="269"/>
        </pc:sldMkLst>
      </pc:sldChg>
      <pc:sldChg chg="add del">
        <pc:chgData name="[Student] Sebastien Lambert" userId="3f78ca93-1958-4a6a-b384-fab6e54e450c" providerId="ADAL" clId="{1D45652D-4E1B-4D56-845F-43E3C2A2BE5E}" dt="2024-01-08T11:25:06.079" v="270" actId="2696"/>
        <pc:sldMkLst>
          <pc:docMk/>
          <pc:sldMk cId="3170643233" sldId="269"/>
        </pc:sldMkLst>
      </pc:sldChg>
      <pc:sldChg chg="add del">
        <pc:chgData name="[Student] Sebastien Lambert" userId="3f78ca93-1958-4a6a-b384-fab6e54e450c" providerId="ADAL" clId="{1D45652D-4E1B-4D56-845F-43E3C2A2BE5E}" dt="2024-01-11T13:28:04.035" v="1209" actId="47"/>
        <pc:sldMkLst>
          <pc:docMk/>
          <pc:sldMk cId="1230544424" sldId="270"/>
        </pc:sldMkLst>
      </pc:sldChg>
      <pc:sldChg chg="add del">
        <pc:chgData name="[Student] Sebastien Lambert" userId="3f78ca93-1958-4a6a-b384-fab6e54e450c" providerId="ADAL" clId="{1D45652D-4E1B-4D56-845F-43E3C2A2BE5E}" dt="2024-01-08T11:25:06.079" v="270" actId="2696"/>
        <pc:sldMkLst>
          <pc:docMk/>
          <pc:sldMk cId="4008391666" sldId="270"/>
        </pc:sldMkLst>
      </pc:sldChg>
      <pc:sldChg chg="addSp delSp modSp new del mod ord modNotesTx">
        <pc:chgData name="[Student] Sebastien Lambert" userId="3f78ca93-1958-4a6a-b384-fab6e54e450c" providerId="ADAL" clId="{1D45652D-4E1B-4D56-845F-43E3C2A2BE5E}" dt="2024-01-11T20:45:09.502" v="2393" actId="2696"/>
        <pc:sldMkLst>
          <pc:docMk/>
          <pc:sldMk cId="1526353384" sldId="271"/>
        </pc:sldMkLst>
        <pc:spChg chg="mod">
          <ac:chgData name="[Student] Sebastien Lambert" userId="3f78ca93-1958-4a6a-b384-fab6e54e450c" providerId="ADAL" clId="{1D45652D-4E1B-4D56-845F-43E3C2A2BE5E}" dt="2024-01-08T10:51:47.871" v="79" actId="1076"/>
          <ac:spMkLst>
            <pc:docMk/>
            <pc:sldMk cId="1526353384" sldId="271"/>
            <ac:spMk id="2" creationId="{B3554A2F-40F4-3294-205C-E31F66D70514}"/>
          </ac:spMkLst>
        </pc:spChg>
        <pc:spChg chg="del">
          <ac:chgData name="[Student] Sebastien Lambert" userId="3f78ca93-1958-4a6a-b384-fab6e54e450c" providerId="ADAL" clId="{1D45652D-4E1B-4D56-845F-43E3C2A2BE5E}" dt="2024-01-08T10:47:01.563" v="19" actId="478"/>
          <ac:spMkLst>
            <pc:docMk/>
            <pc:sldMk cId="1526353384" sldId="271"/>
            <ac:spMk id="3" creationId="{DD0F2080-66B7-5CEB-60E5-2C2457AA59D5}"/>
          </ac:spMkLst>
        </pc:spChg>
        <pc:spChg chg="add del mod">
          <ac:chgData name="[Student] Sebastien Lambert" userId="3f78ca93-1958-4a6a-b384-fab6e54e450c" providerId="ADAL" clId="{1D45652D-4E1B-4D56-845F-43E3C2A2BE5E}" dt="2024-01-08T10:46:50.762" v="18"/>
          <ac:spMkLst>
            <pc:docMk/>
            <pc:sldMk cId="1526353384" sldId="271"/>
            <ac:spMk id="5" creationId="{09EF9A08-0FEF-DCA7-A9B7-54E921DEBA54}"/>
          </ac:spMkLst>
        </pc:spChg>
        <pc:spChg chg="add del mod">
          <ac:chgData name="[Student] Sebastien Lambert" userId="3f78ca93-1958-4a6a-b384-fab6e54e450c" providerId="ADAL" clId="{1D45652D-4E1B-4D56-845F-43E3C2A2BE5E}" dt="2024-01-08T10:52:01.524" v="80" actId="21"/>
          <ac:spMkLst>
            <pc:docMk/>
            <pc:sldMk cId="1526353384" sldId="271"/>
            <ac:spMk id="14" creationId="{2EF8058B-C1BD-78DC-73E3-E1E308FFDAD9}"/>
          </ac:spMkLst>
        </pc:spChg>
        <pc:spChg chg="add del mod">
          <ac:chgData name="[Student] Sebastien Lambert" userId="3f78ca93-1958-4a6a-b384-fab6e54e450c" providerId="ADAL" clId="{1D45652D-4E1B-4D56-845F-43E3C2A2BE5E}" dt="2024-01-08T10:52:01.524" v="80" actId="21"/>
          <ac:spMkLst>
            <pc:docMk/>
            <pc:sldMk cId="1526353384" sldId="271"/>
            <ac:spMk id="15" creationId="{65A1083B-88CC-DF97-FCAE-60592F14C89A}"/>
          </ac:spMkLst>
        </pc:spChg>
        <pc:spChg chg="add del mod">
          <ac:chgData name="[Student] Sebastien Lambert" userId="3f78ca93-1958-4a6a-b384-fab6e54e450c" providerId="ADAL" clId="{1D45652D-4E1B-4D56-845F-43E3C2A2BE5E}" dt="2024-01-08T10:52:01.524" v="80" actId="21"/>
          <ac:spMkLst>
            <pc:docMk/>
            <pc:sldMk cId="1526353384" sldId="271"/>
            <ac:spMk id="16" creationId="{EE4EE7BF-6745-41A1-1C3D-6BAE1AA79FF1}"/>
          </ac:spMkLst>
        </pc:spChg>
        <pc:spChg chg="add del mod">
          <ac:chgData name="[Student] Sebastien Lambert" userId="3f78ca93-1958-4a6a-b384-fab6e54e450c" providerId="ADAL" clId="{1D45652D-4E1B-4D56-845F-43E3C2A2BE5E}" dt="2024-01-08T10:52:01.524" v="80" actId="21"/>
          <ac:spMkLst>
            <pc:docMk/>
            <pc:sldMk cId="1526353384" sldId="271"/>
            <ac:spMk id="19" creationId="{19E0C0BF-1F6F-03E6-10D0-D6F38865E99E}"/>
          </ac:spMkLst>
        </pc:spChg>
        <pc:spChg chg="add del mod">
          <ac:chgData name="[Student] Sebastien Lambert" userId="3f78ca93-1958-4a6a-b384-fab6e54e450c" providerId="ADAL" clId="{1D45652D-4E1B-4D56-845F-43E3C2A2BE5E}" dt="2024-01-08T11:03:22.102" v="257" actId="478"/>
          <ac:spMkLst>
            <pc:docMk/>
            <pc:sldMk cId="1526353384" sldId="271"/>
            <ac:spMk id="58" creationId="{011081B5-9DA7-2C63-8C78-76C4C39E854A}"/>
          </ac:spMkLst>
        </pc:spChg>
        <pc:spChg chg="add mod">
          <ac:chgData name="[Student] Sebastien Lambert" userId="3f78ca93-1958-4a6a-b384-fab6e54e450c" providerId="ADAL" clId="{1D45652D-4E1B-4D56-845F-43E3C2A2BE5E}" dt="2024-01-08T11:03:16.248" v="256" actId="1076"/>
          <ac:spMkLst>
            <pc:docMk/>
            <pc:sldMk cId="1526353384" sldId="271"/>
            <ac:spMk id="59" creationId="{1B58FBFB-E02F-A201-6064-7E59AC165168}"/>
          </ac:spMkLst>
        </pc:spChg>
        <pc:spChg chg="add mod">
          <ac:chgData name="[Student] Sebastien Lambert" userId="3f78ca93-1958-4a6a-b384-fab6e54e450c" providerId="ADAL" clId="{1D45652D-4E1B-4D56-845F-43E3C2A2BE5E}" dt="2024-01-08T11:03:16.248" v="256" actId="1076"/>
          <ac:spMkLst>
            <pc:docMk/>
            <pc:sldMk cId="1526353384" sldId="271"/>
            <ac:spMk id="60" creationId="{79AB5B2A-C49A-61C1-7C94-320951402280}"/>
          </ac:spMkLst>
        </pc:spChg>
        <pc:spChg chg="add mod">
          <ac:chgData name="[Student] Sebastien Lambert" userId="3f78ca93-1958-4a6a-b384-fab6e54e450c" providerId="ADAL" clId="{1D45652D-4E1B-4D56-845F-43E3C2A2BE5E}" dt="2024-01-08T17:13:19.581" v="970" actId="1076"/>
          <ac:spMkLst>
            <pc:docMk/>
            <pc:sldMk cId="1526353384" sldId="271"/>
            <ac:spMk id="85" creationId="{9A4B028B-6B53-73A0-2332-0FEDD3B672B9}"/>
          </ac:spMkLst>
        </pc:spChg>
        <pc:spChg chg="add mod">
          <ac:chgData name="[Student] Sebastien Lambert" userId="3f78ca93-1958-4a6a-b384-fab6e54e450c" providerId="ADAL" clId="{1D45652D-4E1B-4D56-845F-43E3C2A2BE5E}" dt="2024-01-08T17:14:01.236" v="1018" actId="790"/>
          <ac:spMkLst>
            <pc:docMk/>
            <pc:sldMk cId="1526353384" sldId="271"/>
            <ac:spMk id="88" creationId="{9479C0B4-DFDB-2B28-A5E6-B53503396D2D}"/>
          </ac:spMkLst>
        </pc:spChg>
        <pc:grpChg chg="add del mod">
          <ac:chgData name="[Student] Sebastien Lambert" userId="3f78ca93-1958-4a6a-b384-fab6e54e450c" providerId="ADAL" clId="{1D45652D-4E1B-4D56-845F-43E3C2A2BE5E}" dt="2024-01-08T17:09:52.657" v="857" actId="478"/>
          <ac:grpSpMkLst>
            <pc:docMk/>
            <pc:sldMk cId="1526353384" sldId="271"/>
            <ac:grpSpMk id="35" creationId="{F06AAC41-823E-1FE2-D4DA-E5BC3381BAF8}"/>
          </ac:grpSpMkLst>
        </pc:grpChg>
        <pc:grpChg chg="add del mod">
          <ac:chgData name="[Student] Sebastien Lambert" userId="3f78ca93-1958-4a6a-b384-fab6e54e450c" providerId="ADAL" clId="{1D45652D-4E1B-4D56-845F-43E3C2A2BE5E}" dt="2024-01-08T11:02:24.426" v="242" actId="21"/>
          <ac:grpSpMkLst>
            <pc:docMk/>
            <pc:sldMk cId="1526353384" sldId="271"/>
            <ac:grpSpMk id="36" creationId="{FD134C1C-C573-21CD-C845-067BD67A0242}"/>
          </ac:grpSpMkLst>
        </pc:grpChg>
        <pc:grpChg chg="add del mod">
          <ac:chgData name="[Student] Sebastien Lambert" userId="3f78ca93-1958-4a6a-b384-fab6e54e450c" providerId="ADAL" clId="{1D45652D-4E1B-4D56-845F-43E3C2A2BE5E}" dt="2024-01-08T11:02:26.804" v="244"/>
          <ac:grpSpMkLst>
            <pc:docMk/>
            <pc:sldMk cId="1526353384" sldId="271"/>
            <ac:grpSpMk id="45" creationId="{C1779663-DF01-1831-6582-7969856223A7}"/>
          </ac:grpSpMkLst>
        </pc:grpChg>
        <pc:picChg chg="add mod modCrop">
          <ac:chgData name="[Student] Sebastien Lambert" userId="3f78ca93-1958-4a6a-b384-fab6e54e450c" providerId="ADAL" clId="{1D45652D-4E1B-4D56-845F-43E3C2A2BE5E}" dt="2024-01-08T11:01:54.832" v="232" actId="164"/>
          <ac:picMkLst>
            <pc:docMk/>
            <pc:sldMk cId="1526353384" sldId="271"/>
            <ac:picMk id="6" creationId="{E52B1652-F665-1ABC-79DA-CB46E7D366A7}"/>
          </ac:picMkLst>
        </pc:picChg>
        <pc:picChg chg="add del mod modCrop">
          <ac:chgData name="[Student] Sebastien Lambert" userId="3f78ca93-1958-4a6a-b384-fab6e54e450c" providerId="ADAL" clId="{1D45652D-4E1B-4D56-845F-43E3C2A2BE5E}" dt="2024-01-08T10:58:36.461" v="166" actId="478"/>
          <ac:picMkLst>
            <pc:docMk/>
            <pc:sldMk cId="1526353384" sldId="271"/>
            <ac:picMk id="20" creationId="{A1777EC9-D5B0-CF68-8959-C7B280C16D78}"/>
          </ac:picMkLst>
        </pc:picChg>
        <pc:picChg chg="add del mod">
          <ac:chgData name="[Student] Sebastien Lambert" userId="3f78ca93-1958-4a6a-b384-fab6e54e450c" providerId="ADAL" clId="{1D45652D-4E1B-4D56-845F-43E3C2A2BE5E}" dt="2024-01-08T10:58:35.567" v="165" actId="478"/>
          <ac:picMkLst>
            <pc:docMk/>
            <pc:sldMk cId="1526353384" sldId="271"/>
            <ac:picMk id="21" creationId="{725734DD-6FE5-AB4C-62FB-D5243D27A148}"/>
          </ac:picMkLst>
        </pc:picChg>
        <pc:picChg chg="add del mod modCrop">
          <ac:chgData name="[Student] Sebastien Lambert" userId="3f78ca93-1958-4a6a-b384-fab6e54e450c" providerId="ADAL" clId="{1D45652D-4E1B-4D56-845F-43E3C2A2BE5E}" dt="2024-01-08T10:58:33.061" v="163" actId="478"/>
          <ac:picMkLst>
            <pc:docMk/>
            <pc:sldMk cId="1526353384" sldId="271"/>
            <ac:picMk id="22" creationId="{CCB002CE-804A-E15B-C212-96DDE8D91660}"/>
          </ac:picMkLst>
        </pc:picChg>
        <pc:picChg chg="add del mod">
          <ac:chgData name="[Student] Sebastien Lambert" userId="3f78ca93-1958-4a6a-b384-fab6e54e450c" providerId="ADAL" clId="{1D45652D-4E1B-4D56-845F-43E3C2A2BE5E}" dt="2024-01-08T10:58:02.205" v="156"/>
          <ac:picMkLst>
            <pc:docMk/>
            <pc:sldMk cId="1526353384" sldId="271"/>
            <ac:picMk id="23" creationId="{B9CDF7B0-0333-37B4-3F3B-F23C5ADF8E75}"/>
          </ac:picMkLst>
        </pc:picChg>
        <pc:picChg chg="add mod modCrop">
          <ac:chgData name="[Student] Sebastien Lambert" userId="3f78ca93-1958-4a6a-b384-fab6e54e450c" providerId="ADAL" clId="{1D45652D-4E1B-4D56-845F-43E3C2A2BE5E}" dt="2024-01-08T11:01:54.832" v="232" actId="164"/>
          <ac:picMkLst>
            <pc:docMk/>
            <pc:sldMk cId="1526353384" sldId="271"/>
            <ac:picMk id="24" creationId="{F7942DF2-B692-20C0-552D-AD2F28071E9E}"/>
          </ac:picMkLst>
        </pc:picChg>
        <pc:picChg chg="add mod">
          <ac:chgData name="[Student] Sebastien Lambert" userId="3f78ca93-1958-4a6a-b384-fab6e54e450c" providerId="ADAL" clId="{1D45652D-4E1B-4D56-845F-43E3C2A2BE5E}" dt="2024-01-08T10:58:25.413" v="162"/>
          <ac:picMkLst>
            <pc:docMk/>
            <pc:sldMk cId="1526353384" sldId="271"/>
            <ac:picMk id="25" creationId="{B41DFE80-AA2F-3C0D-F246-EC6CA0110385}"/>
          </ac:picMkLst>
        </pc:picChg>
        <pc:picChg chg="add mod">
          <ac:chgData name="[Student] Sebastien Lambert" userId="3f78ca93-1958-4a6a-b384-fab6e54e450c" providerId="ADAL" clId="{1D45652D-4E1B-4D56-845F-43E3C2A2BE5E}" dt="2024-01-08T11:01:54.832" v="232" actId="164"/>
          <ac:picMkLst>
            <pc:docMk/>
            <pc:sldMk cId="1526353384" sldId="271"/>
            <ac:picMk id="26" creationId="{A41F1E19-D6AA-23EC-D2C1-89B917454732}"/>
          </ac:picMkLst>
        </pc:picChg>
        <pc:picChg chg="add mod">
          <ac:chgData name="[Student] Sebastien Lambert" userId="3f78ca93-1958-4a6a-b384-fab6e54e450c" providerId="ADAL" clId="{1D45652D-4E1B-4D56-845F-43E3C2A2BE5E}" dt="2024-01-08T11:01:54.832" v="232" actId="164"/>
          <ac:picMkLst>
            <pc:docMk/>
            <pc:sldMk cId="1526353384" sldId="271"/>
            <ac:picMk id="27" creationId="{0EE401F3-BB18-1E49-47B3-8F42EB9B5ABC}"/>
          </ac:picMkLst>
        </pc:picChg>
        <pc:picChg chg="add mod">
          <ac:chgData name="[Student] Sebastien Lambert" userId="3f78ca93-1958-4a6a-b384-fab6e54e450c" providerId="ADAL" clId="{1D45652D-4E1B-4D56-845F-43E3C2A2BE5E}" dt="2024-01-08T11:01:54.832" v="232" actId="164"/>
          <ac:picMkLst>
            <pc:docMk/>
            <pc:sldMk cId="1526353384" sldId="271"/>
            <ac:picMk id="28" creationId="{3F7F7F2B-D33E-FB79-3EF1-659B76D1B401}"/>
          </ac:picMkLst>
        </pc:picChg>
        <pc:picChg chg="add mod">
          <ac:chgData name="[Student] Sebastien Lambert" userId="3f78ca93-1958-4a6a-b384-fab6e54e450c" providerId="ADAL" clId="{1D45652D-4E1B-4D56-845F-43E3C2A2BE5E}" dt="2024-01-08T11:01:54.832" v="232" actId="164"/>
          <ac:picMkLst>
            <pc:docMk/>
            <pc:sldMk cId="1526353384" sldId="271"/>
            <ac:picMk id="29" creationId="{9035C72E-D596-15BA-9422-C3969CAFDC23}"/>
          </ac:picMkLst>
        </pc:picChg>
        <pc:picChg chg="add mod">
          <ac:chgData name="[Student] Sebastien Lambert" userId="3f78ca93-1958-4a6a-b384-fab6e54e450c" providerId="ADAL" clId="{1D45652D-4E1B-4D56-845F-43E3C2A2BE5E}" dt="2024-01-08T11:01:54.832" v="232" actId="164"/>
          <ac:picMkLst>
            <pc:docMk/>
            <pc:sldMk cId="1526353384" sldId="271"/>
            <ac:picMk id="30" creationId="{CCFE7CB9-308A-656E-D872-4442A361B2DE}"/>
          </ac:picMkLst>
        </pc:picChg>
        <pc:picChg chg="add mod">
          <ac:chgData name="[Student] Sebastien Lambert" userId="3f78ca93-1958-4a6a-b384-fab6e54e450c" providerId="ADAL" clId="{1D45652D-4E1B-4D56-845F-43E3C2A2BE5E}" dt="2024-01-08T11:01:54.832" v="232" actId="164"/>
          <ac:picMkLst>
            <pc:docMk/>
            <pc:sldMk cId="1526353384" sldId="271"/>
            <ac:picMk id="31" creationId="{D27E2D2A-1B74-718D-4696-4E7C4353870A}"/>
          </ac:picMkLst>
        </pc:picChg>
        <pc:picChg chg="add mod">
          <ac:chgData name="[Student] Sebastien Lambert" userId="3f78ca93-1958-4a6a-b384-fab6e54e450c" providerId="ADAL" clId="{1D45652D-4E1B-4D56-845F-43E3C2A2BE5E}" dt="2024-01-08T10:59:10.518" v="181"/>
          <ac:picMkLst>
            <pc:docMk/>
            <pc:sldMk cId="1526353384" sldId="271"/>
            <ac:picMk id="32" creationId="{BE581150-E556-6C1B-36EE-F8284783465E}"/>
          </ac:picMkLst>
        </pc:picChg>
        <pc:picChg chg="add mod">
          <ac:chgData name="[Student] Sebastien Lambert" userId="3f78ca93-1958-4a6a-b384-fab6e54e450c" providerId="ADAL" clId="{1D45652D-4E1B-4D56-845F-43E3C2A2BE5E}" dt="2024-01-08T10:59:08.759" v="180"/>
          <ac:picMkLst>
            <pc:docMk/>
            <pc:sldMk cId="1526353384" sldId="271"/>
            <ac:picMk id="33" creationId="{37BC6840-6D58-0475-E6E2-DA1F99124850}"/>
          </ac:picMkLst>
        </pc:picChg>
        <pc:picChg chg="add mod">
          <ac:chgData name="[Student] Sebastien Lambert" userId="3f78ca93-1958-4a6a-b384-fab6e54e450c" providerId="ADAL" clId="{1D45652D-4E1B-4D56-845F-43E3C2A2BE5E}" dt="2024-01-08T10:59:04.419" v="179"/>
          <ac:picMkLst>
            <pc:docMk/>
            <pc:sldMk cId="1526353384" sldId="271"/>
            <ac:picMk id="34" creationId="{54B28C63-3ED2-C311-0701-2610DE96D199}"/>
          </ac:picMkLst>
        </pc:picChg>
        <pc:picChg chg="add del mod">
          <ac:chgData name="[Student] Sebastien Lambert" userId="3f78ca93-1958-4a6a-b384-fab6e54e450c" providerId="ADAL" clId="{1D45652D-4E1B-4D56-845F-43E3C2A2BE5E}" dt="2024-01-08T11:02:18.471" v="238" actId="21"/>
          <ac:picMkLst>
            <pc:docMk/>
            <pc:sldMk cId="1526353384" sldId="271"/>
            <ac:picMk id="37" creationId="{F2480AB9-6187-BE76-070A-27234402BC00}"/>
          </ac:picMkLst>
        </pc:picChg>
        <pc:picChg chg="mod">
          <ac:chgData name="[Student] Sebastien Lambert" userId="3f78ca93-1958-4a6a-b384-fab6e54e450c" providerId="ADAL" clId="{1D45652D-4E1B-4D56-845F-43E3C2A2BE5E}" dt="2024-01-08T11:02:04.796" v="233"/>
          <ac:picMkLst>
            <pc:docMk/>
            <pc:sldMk cId="1526353384" sldId="271"/>
            <ac:picMk id="38" creationId="{8F87AA02-7D97-9431-0C37-396CD55F09BF}"/>
          </ac:picMkLst>
        </pc:picChg>
        <pc:picChg chg="mod">
          <ac:chgData name="[Student] Sebastien Lambert" userId="3f78ca93-1958-4a6a-b384-fab6e54e450c" providerId="ADAL" clId="{1D45652D-4E1B-4D56-845F-43E3C2A2BE5E}" dt="2024-01-08T11:02:04.796" v="233"/>
          <ac:picMkLst>
            <pc:docMk/>
            <pc:sldMk cId="1526353384" sldId="271"/>
            <ac:picMk id="39" creationId="{45122C31-BEA7-79AB-3FCF-5076CBC6D1B7}"/>
          </ac:picMkLst>
        </pc:picChg>
        <pc:picChg chg="mod">
          <ac:chgData name="[Student] Sebastien Lambert" userId="3f78ca93-1958-4a6a-b384-fab6e54e450c" providerId="ADAL" clId="{1D45652D-4E1B-4D56-845F-43E3C2A2BE5E}" dt="2024-01-08T11:02:04.796" v="233"/>
          <ac:picMkLst>
            <pc:docMk/>
            <pc:sldMk cId="1526353384" sldId="271"/>
            <ac:picMk id="40" creationId="{B12C7FE0-B440-87A7-B277-D37EBA637D4E}"/>
          </ac:picMkLst>
        </pc:picChg>
        <pc:picChg chg="mod">
          <ac:chgData name="[Student] Sebastien Lambert" userId="3f78ca93-1958-4a6a-b384-fab6e54e450c" providerId="ADAL" clId="{1D45652D-4E1B-4D56-845F-43E3C2A2BE5E}" dt="2024-01-08T11:02:04.796" v="233"/>
          <ac:picMkLst>
            <pc:docMk/>
            <pc:sldMk cId="1526353384" sldId="271"/>
            <ac:picMk id="41" creationId="{B63B62AD-2BDA-D9A1-F891-3630B31BBCA7}"/>
          </ac:picMkLst>
        </pc:picChg>
        <pc:picChg chg="mod">
          <ac:chgData name="[Student] Sebastien Lambert" userId="3f78ca93-1958-4a6a-b384-fab6e54e450c" providerId="ADAL" clId="{1D45652D-4E1B-4D56-845F-43E3C2A2BE5E}" dt="2024-01-08T11:02:04.796" v="233"/>
          <ac:picMkLst>
            <pc:docMk/>
            <pc:sldMk cId="1526353384" sldId="271"/>
            <ac:picMk id="42" creationId="{2DFACC1D-10C7-ED1D-2FA3-774751DA46A2}"/>
          </ac:picMkLst>
        </pc:picChg>
        <pc:picChg chg="mod">
          <ac:chgData name="[Student] Sebastien Lambert" userId="3f78ca93-1958-4a6a-b384-fab6e54e450c" providerId="ADAL" clId="{1D45652D-4E1B-4D56-845F-43E3C2A2BE5E}" dt="2024-01-08T11:02:04.796" v="233"/>
          <ac:picMkLst>
            <pc:docMk/>
            <pc:sldMk cId="1526353384" sldId="271"/>
            <ac:picMk id="43" creationId="{F4050F09-2293-FC4B-1F88-5AA84519C8AE}"/>
          </ac:picMkLst>
        </pc:picChg>
        <pc:picChg chg="mod">
          <ac:chgData name="[Student] Sebastien Lambert" userId="3f78ca93-1958-4a6a-b384-fab6e54e450c" providerId="ADAL" clId="{1D45652D-4E1B-4D56-845F-43E3C2A2BE5E}" dt="2024-01-08T11:02:04.796" v="233"/>
          <ac:picMkLst>
            <pc:docMk/>
            <pc:sldMk cId="1526353384" sldId="271"/>
            <ac:picMk id="44" creationId="{FC59C21B-E1B6-D53C-98D3-2FFD89996A96}"/>
          </ac:picMkLst>
        </pc:picChg>
        <pc:picChg chg="mod">
          <ac:chgData name="[Student] Sebastien Lambert" userId="3f78ca93-1958-4a6a-b384-fab6e54e450c" providerId="ADAL" clId="{1D45652D-4E1B-4D56-845F-43E3C2A2BE5E}" dt="2024-01-08T11:02:25.467" v="243"/>
          <ac:picMkLst>
            <pc:docMk/>
            <pc:sldMk cId="1526353384" sldId="271"/>
            <ac:picMk id="46" creationId="{1859109B-57AB-F2E3-7E22-C58EEE2057AF}"/>
          </ac:picMkLst>
        </pc:picChg>
        <pc:picChg chg="mod">
          <ac:chgData name="[Student] Sebastien Lambert" userId="3f78ca93-1958-4a6a-b384-fab6e54e450c" providerId="ADAL" clId="{1D45652D-4E1B-4D56-845F-43E3C2A2BE5E}" dt="2024-01-08T11:02:25.467" v="243"/>
          <ac:picMkLst>
            <pc:docMk/>
            <pc:sldMk cId="1526353384" sldId="271"/>
            <ac:picMk id="47" creationId="{1706EB87-C7E4-C6CA-7239-B67EC4CEC188}"/>
          </ac:picMkLst>
        </pc:picChg>
        <pc:picChg chg="mod">
          <ac:chgData name="[Student] Sebastien Lambert" userId="3f78ca93-1958-4a6a-b384-fab6e54e450c" providerId="ADAL" clId="{1D45652D-4E1B-4D56-845F-43E3C2A2BE5E}" dt="2024-01-08T11:02:25.467" v="243"/>
          <ac:picMkLst>
            <pc:docMk/>
            <pc:sldMk cId="1526353384" sldId="271"/>
            <ac:picMk id="48" creationId="{F615972D-30EE-6CC4-D309-B5F12343C2A3}"/>
          </ac:picMkLst>
        </pc:picChg>
        <pc:picChg chg="mod">
          <ac:chgData name="[Student] Sebastien Lambert" userId="3f78ca93-1958-4a6a-b384-fab6e54e450c" providerId="ADAL" clId="{1D45652D-4E1B-4D56-845F-43E3C2A2BE5E}" dt="2024-01-08T11:02:25.467" v="243"/>
          <ac:picMkLst>
            <pc:docMk/>
            <pc:sldMk cId="1526353384" sldId="271"/>
            <ac:picMk id="49" creationId="{F1127F9A-FECC-3577-6E92-238B9104E758}"/>
          </ac:picMkLst>
        </pc:picChg>
        <pc:picChg chg="mod">
          <ac:chgData name="[Student] Sebastien Lambert" userId="3f78ca93-1958-4a6a-b384-fab6e54e450c" providerId="ADAL" clId="{1D45652D-4E1B-4D56-845F-43E3C2A2BE5E}" dt="2024-01-08T11:02:25.467" v="243"/>
          <ac:picMkLst>
            <pc:docMk/>
            <pc:sldMk cId="1526353384" sldId="271"/>
            <ac:picMk id="50" creationId="{A6FC4F62-365F-348B-7E75-9452595AD3EB}"/>
          </ac:picMkLst>
        </pc:picChg>
        <pc:picChg chg="mod">
          <ac:chgData name="[Student] Sebastien Lambert" userId="3f78ca93-1958-4a6a-b384-fab6e54e450c" providerId="ADAL" clId="{1D45652D-4E1B-4D56-845F-43E3C2A2BE5E}" dt="2024-01-08T11:02:25.467" v="243"/>
          <ac:picMkLst>
            <pc:docMk/>
            <pc:sldMk cId="1526353384" sldId="271"/>
            <ac:picMk id="51" creationId="{8A4AF881-03E6-51A3-E3CC-6579A639D62F}"/>
          </ac:picMkLst>
        </pc:picChg>
        <pc:picChg chg="mod">
          <ac:chgData name="[Student] Sebastien Lambert" userId="3f78ca93-1958-4a6a-b384-fab6e54e450c" providerId="ADAL" clId="{1D45652D-4E1B-4D56-845F-43E3C2A2BE5E}" dt="2024-01-08T11:02:25.467" v="243"/>
          <ac:picMkLst>
            <pc:docMk/>
            <pc:sldMk cId="1526353384" sldId="271"/>
            <ac:picMk id="52" creationId="{E3114032-AEAE-4E6F-6232-CD94593A6DE6}"/>
          </ac:picMkLst>
        </pc:picChg>
        <pc:picChg chg="mod">
          <ac:chgData name="[Student] Sebastien Lambert" userId="3f78ca93-1958-4a6a-b384-fab6e54e450c" providerId="ADAL" clId="{1D45652D-4E1B-4D56-845F-43E3C2A2BE5E}" dt="2024-01-08T11:02:25.467" v="243"/>
          <ac:picMkLst>
            <pc:docMk/>
            <pc:sldMk cId="1526353384" sldId="271"/>
            <ac:picMk id="53" creationId="{AF8D6284-F164-61EE-0143-957EE88235F2}"/>
          </ac:picMkLst>
        </pc:picChg>
        <pc:picChg chg="add del mod modCrop">
          <ac:chgData name="[Student] Sebastien Lambert" userId="3f78ca93-1958-4a6a-b384-fab6e54e450c" providerId="ADAL" clId="{1D45652D-4E1B-4D56-845F-43E3C2A2BE5E}" dt="2024-01-08T17:10:53.939" v="873" actId="478"/>
          <ac:picMkLst>
            <pc:docMk/>
            <pc:sldMk cId="1526353384" sldId="271"/>
            <ac:picMk id="54" creationId="{EF428465-A84A-6342-98AE-FD87293C1D24}"/>
          </ac:picMkLst>
        </pc:picChg>
        <pc:picChg chg="add del mod">
          <ac:chgData name="[Student] Sebastien Lambert" userId="3f78ca93-1958-4a6a-b384-fab6e54e450c" providerId="ADAL" clId="{1D45652D-4E1B-4D56-845F-43E3C2A2BE5E}" dt="2024-01-08T17:10:06.914" v="861" actId="478"/>
          <ac:picMkLst>
            <pc:docMk/>
            <pc:sldMk cId="1526353384" sldId="271"/>
            <ac:picMk id="72" creationId="{65FD0231-1BDC-6EC0-98A9-7F09AE1908F1}"/>
          </ac:picMkLst>
        </pc:picChg>
        <pc:picChg chg="add mod ord">
          <ac:chgData name="[Student] Sebastien Lambert" userId="3f78ca93-1958-4a6a-b384-fab6e54e450c" providerId="ADAL" clId="{1D45652D-4E1B-4D56-845F-43E3C2A2BE5E}" dt="2024-01-08T17:10:00.663" v="860" actId="1076"/>
          <ac:picMkLst>
            <pc:docMk/>
            <pc:sldMk cId="1526353384" sldId="271"/>
            <ac:picMk id="74" creationId="{F5048B21-54B1-FADA-A2FC-23DA41BE80F7}"/>
          </ac:picMkLst>
        </pc:picChg>
        <pc:picChg chg="add mod modCrop">
          <ac:chgData name="[Student] Sebastien Lambert" userId="3f78ca93-1958-4a6a-b384-fab6e54e450c" providerId="ADAL" clId="{1D45652D-4E1B-4D56-845F-43E3C2A2BE5E}" dt="2024-01-08T17:11:51.602" v="885" actId="1076"/>
          <ac:picMkLst>
            <pc:docMk/>
            <pc:sldMk cId="1526353384" sldId="271"/>
            <ac:picMk id="82" creationId="{80D458E8-CBD3-11E6-157D-C84EF5938BF0}"/>
          </ac:picMkLst>
        </pc:picChg>
        <pc:cxnChg chg="add del mod">
          <ac:chgData name="[Student] Sebastien Lambert" userId="3f78ca93-1958-4a6a-b384-fab6e54e450c" providerId="ADAL" clId="{1D45652D-4E1B-4D56-845F-43E3C2A2BE5E}" dt="2024-01-08T10:52:01.524" v="80" actId="21"/>
          <ac:cxnSpMkLst>
            <pc:docMk/>
            <pc:sldMk cId="1526353384" sldId="271"/>
            <ac:cxnSpMk id="8" creationId="{D499714E-D0E1-028A-D6C4-722379C87875}"/>
          </ac:cxnSpMkLst>
        </pc:cxnChg>
        <pc:cxnChg chg="add del mod">
          <ac:chgData name="[Student] Sebastien Lambert" userId="3f78ca93-1958-4a6a-b384-fab6e54e450c" providerId="ADAL" clId="{1D45652D-4E1B-4D56-845F-43E3C2A2BE5E}" dt="2024-01-08T10:52:01.524" v="80" actId="21"/>
          <ac:cxnSpMkLst>
            <pc:docMk/>
            <pc:sldMk cId="1526353384" sldId="271"/>
            <ac:cxnSpMk id="9" creationId="{DFF797F3-0E6C-5746-52D2-629AD13636D5}"/>
          </ac:cxnSpMkLst>
        </pc:cxnChg>
        <pc:cxnChg chg="add del mod">
          <ac:chgData name="[Student] Sebastien Lambert" userId="3f78ca93-1958-4a6a-b384-fab6e54e450c" providerId="ADAL" clId="{1D45652D-4E1B-4D56-845F-43E3C2A2BE5E}" dt="2024-01-08T10:52:01.524" v="80" actId="21"/>
          <ac:cxnSpMkLst>
            <pc:docMk/>
            <pc:sldMk cId="1526353384" sldId="271"/>
            <ac:cxnSpMk id="12" creationId="{257A5C99-4769-AA1F-C880-5E48B071A3C2}"/>
          </ac:cxnSpMkLst>
        </pc:cxnChg>
        <pc:cxnChg chg="add del mod">
          <ac:chgData name="[Student] Sebastien Lambert" userId="3f78ca93-1958-4a6a-b384-fab6e54e450c" providerId="ADAL" clId="{1D45652D-4E1B-4D56-845F-43E3C2A2BE5E}" dt="2024-01-08T10:52:01.524" v="80" actId="21"/>
          <ac:cxnSpMkLst>
            <pc:docMk/>
            <pc:sldMk cId="1526353384" sldId="271"/>
            <ac:cxnSpMk id="13" creationId="{258E83AA-FDAD-AD18-78F0-3BCA3025985A}"/>
          </ac:cxnSpMkLst>
        </pc:cxnChg>
        <pc:cxnChg chg="add mod">
          <ac:chgData name="[Student] Sebastien Lambert" userId="3f78ca93-1958-4a6a-b384-fab6e54e450c" providerId="ADAL" clId="{1D45652D-4E1B-4D56-845F-43E3C2A2BE5E}" dt="2024-01-08T11:03:25.928" v="258" actId="14100"/>
          <ac:cxnSpMkLst>
            <pc:docMk/>
            <pc:sldMk cId="1526353384" sldId="271"/>
            <ac:cxnSpMk id="55" creationId="{41BF9901-1075-0658-4924-75A38DA5727F}"/>
          </ac:cxnSpMkLst>
        </pc:cxnChg>
        <pc:cxnChg chg="add mod">
          <ac:chgData name="[Student] Sebastien Lambert" userId="3f78ca93-1958-4a6a-b384-fab6e54e450c" providerId="ADAL" clId="{1D45652D-4E1B-4D56-845F-43E3C2A2BE5E}" dt="2024-01-08T17:10:14.316" v="862" actId="14100"/>
          <ac:cxnSpMkLst>
            <pc:docMk/>
            <pc:sldMk cId="1526353384" sldId="271"/>
            <ac:cxnSpMk id="56" creationId="{F6789EC3-DF3B-4FE3-50A1-27320F2A4E94}"/>
          </ac:cxnSpMkLst>
        </pc:cxnChg>
        <pc:cxnChg chg="add mod">
          <ac:chgData name="[Student] Sebastien Lambert" userId="3f78ca93-1958-4a6a-b384-fab6e54e450c" providerId="ADAL" clId="{1D45652D-4E1B-4D56-845F-43E3C2A2BE5E}" dt="2024-01-08T17:10:33.276" v="868" actId="14100"/>
          <ac:cxnSpMkLst>
            <pc:docMk/>
            <pc:sldMk cId="1526353384" sldId="271"/>
            <ac:cxnSpMk id="57" creationId="{64D9C24C-BCC1-361A-0BBB-A7B0C98E13CC}"/>
          </ac:cxnSpMkLst>
        </pc:cxnChg>
        <pc:cxnChg chg="add mod">
          <ac:chgData name="[Student] Sebastien Lambert" userId="3f78ca93-1958-4a6a-b384-fab6e54e450c" providerId="ADAL" clId="{1D45652D-4E1B-4D56-845F-43E3C2A2BE5E}" dt="2024-01-08T11:03:37.604" v="262" actId="14100"/>
          <ac:cxnSpMkLst>
            <pc:docMk/>
            <pc:sldMk cId="1526353384" sldId="271"/>
            <ac:cxnSpMk id="62" creationId="{6DC8F139-AB5B-68D1-4D8E-7E019DBA8FF8}"/>
          </ac:cxnSpMkLst>
        </pc:cxnChg>
        <pc:cxnChg chg="add del mod">
          <ac:chgData name="[Student] Sebastien Lambert" userId="3f78ca93-1958-4a6a-b384-fab6e54e450c" providerId="ADAL" clId="{1D45652D-4E1B-4D56-845F-43E3C2A2BE5E}" dt="2024-01-08T11:04:20.385" v="268" actId="478"/>
          <ac:cxnSpMkLst>
            <pc:docMk/>
            <pc:sldMk cId="1526353384" sldId="271"/>
            <ac:cxnSpMk id="66" creationId="{46F1ABC4-D598-D3A4-62F6-1339D495AA33}"/>
          </ac:cxnSpMkLst>
        </pc:cxnChg>
        <pc:cxnChg chg="add mod">
          <ac:chgData name="[Student] Sebastien Lambert" userId="3f78ca93-1958-4a6a-b384-fab6e54e450c" providerId="ADAL" clId="{1D45652D-4E1B-4D56-845F-43E3C2A2BE5E}" dt="2024-01-08T17:10:21.402" v="866" actId="14100"/>
          <ac:cxnSpMkLst>
            <pc:docMk/>
            <pc:sldMk cId="1526353384" sldId="271"/>
            <ac:cxnSpMk id="76" creationId="{5E92AC3C-7CF2-F8A8-2DDD-1105764F33D6}"/>
          </ac:cxnSpMkLst>
        </pc:cxnChg>
        <pc:cxnChg chg="add mod">
          <ac:chgData name="[Student] Sebastien Lambert" userId="3f78ca93-1958-4a6a-b384-fab6e54e450c" providerId="ADAL" clId="{1D45652D-4E1B-4D56-845F-43E3C2A2BE5E}" dt="2024-01-08T17:11:55.690" v="887" actId="14100"/>
          <ac:cxnSpMkLst>
            <pc:docMk/>
            <pc:sldMk cId="1526353384" sldId="271"/>
            <ac:cxnSpMk id="83" creationId="{65327E9A-4089-7FCB-E03F-ED14B488D7C5}"/>
          </ac:cxnSpMkLst>
        </pc:cxnChg>
        <pc:cxnChg chg="add mod">
          <ac:chgData name="[Student] Sebastien Lambert" userId="3f78ca93-1958-4a6a-b384-fab6e54e450c" providerId="ADAL" clId="{1D45652D-4E1B-4D56-845F-43E3C2A2BE5E}" dt="2024-01-08T17:13:31.671" v="974" actId="1076"/>
          <ac:cxnSpMkLst>
            <pc:docMk/>
            <pc:sldMk cId="1526353384" sldId="271"/>
            <ac:cxnSpMk id="86" creationId="{3D226F00-E4EA-B33D-8AB8-62A7CF8F9362}"/>
          </ac:cxnSpMkLst>
        </pc:cxnChg>
      </pc:sldChg>
      <pc:sldChg chg="add">
        <pc:chgData name="[Student] Sebastien Lambert" userId="3f78ca93-1958-4a6a-b384-fab6e54e450c" providerId="ADAL" clId="{1D45652D-4E1B-4D56-845F-43E3C2A2BE5E}" dt="2024-01-11T20:45:17.214" v="2395"/>
        <pc:sldMkLst>
          <pc:docMk/>
          <pc:sldMk cId="3022813939" sldId="271"/>
        </pc:sldMkLst>
      </pc:sldChg>
      <pc:sldChg chg="new del">
        <pc:chgData name="[Student] Sebastien Lambert" userId="3f78ca93-1958-4a6a-b384-fab6e54e450c" providerId="ADAL" clId="{1D45652D-4E1B-4D56-845F-43E3C2A2BE5E}" dt="2024-01-08T16:47:06.708" v="274" actId="47"/>
        <pc:sldMkLst>
          <pc:docMk/>
          <pc:sldMk cId="228882583" sldId="272"/>
        </pc:sldMkLst>
      </pc:sldChg>
      <pc:sldChg chg="addSp delSp modSp new del mod">
        <pc:chgData name="[Student] Sebastien Lambert" userId="3f78ca93-1958-4a6a-b384-fab6e54e450c" providerId="ADAL" clId="{1D45652D-4E1B-4D56-845F-43E3C2A2BE5E}" dt="2024-01-08T11:24:03.904" v="269" actId="47"/>
        <pc:sldMkLst>
          <pc:docMk/>
          <pc:sldMk cId="468195239" sldId="272"/>
        </pc:sldMkLst>
        <pc:spChg chg="del">
          <ac:chgData name="[Student] Sebastien Lambert" userId="3f78ca93-1958-4a6a-b384-fab6e54e450c" providerId="ADAL" clId="{1D45652D-4E1B-4D56-845F-43E3C2A2BE5E}" dt="2024-01-08T10:52:10.372" v="84" actId="478"/>
          <ac:spMkLst>
            <pc:docMk/>
            <pc:sldMk cId="468195239" sldId="272"/>
            <ac:spMk id="2" creationId="{17B1C805-E1F4-E80A-9472-015155AE5640}"/>
          </ac:spMkLst>
        </pc:spChg>
        <pc:spChg chg="del">
          <ac:chgData name="[Student] Sebastien Lambert" userId="3f78ca93-1958-4a6a-b384-fab6e54e450c" providerId="ADAL" clId="{1D45652D-4E1B-4D56-845F-43E3C2A2BE5E}" dt="2024-01-08T10:52:09.007" v="83" actId="478"/>
          <ac:spMkLst>
            <pc:docMk/>
            <pc:sldMk cId="468195239" sldId="272"/>
            <ac:spMk id="3" creationId="{42E70E80-5509-2243-158A-7068B1AE9115}"/>
          </ac:spMkLst>
        </pc:spChg>
        <pc:spChg chg="add del mod">
          <ac:chgData name="[Student] Sebastien Lambert" userId="3f78ca93-1958-4a6a-b384-fab6e54e450c" providerId="ADAL" clId="{1D45652D-4E1B-4D56-845F-43E3C2A2BE5E}" dt="2024-01-08T11:03:10.068" v="254" actId="21"/>
          <ac:spMkLst>
            <pc:docMk/>
            <pc:sldMk cId="468195239" sldId="272"/>
            <ac:spMk id="9" creationId="{500CA294-98D8-6F27-2AA6-DF584D87A260}"/>
          </ac:spMkLst>
        </pc:spChg>
        <pc:spChg chg="add del mod">
          <ac:chgData name="[Student] Sebastien Lambert" userId="3f78ca93-1958-4a6a-b384-fab6e54e450c" providerId="ADAL" clId="{1D45652D-4E1B-4D56-845F-43E3C2A2BE5E}" dt="2024-01-08T11:03:10.068" v="254" actId="21"/>
          <ac:spMkLst>
            <pc:docMk/>
            <pc:sldMk cId="468195239" sldId="272"/>
            <ac:spMk id="10" creationId="{1CA07B15-6B05-E2DA-9AE4-40A3BCB58C75}"/>
          </ac:spMkLst>
        </pc:spChg>
        <pc:spChg chg="add mod">
          <ac:chgData name="[Student] Sebastien Lambert" userId="3f78ca93-1958-4a6a-b384-fab6e54e450c" providerId="ADAL" clId="{1D45652D-4E1B-4D56-845F-43E3C2A2BE5E}" dt="2024-01-08T10:52:06.946" v="82"/>
          <ac:spMkLst>
            <pc:docMk/>
            <pc:sldMk cId="468195239" sldId="272"/>
            <ac:spMk id="11" creationId="{860E4AF2-E66A-1C50-DB39-7B2C1D20CB4C}"/>
          </ac:spMkLst>
        </pc:spChg>
        <pc:spChg chg="add del mod">
          <ac:chgData name="[Student] Sebastien Lambert" userId="3f78ca93-1958-4a6a-b384-fab6e54e450c" providerId="ADAL" clId="{1D45652D-4E1B-4D56-845F-43E3C2A2BE5E}" dt="2024-01-08T11:03:10.068" v="254" actId="21"/>
          <ac:spMkLst>
            <pc:docMk/>
            <pc:sldMk cId="468195239" sldId="272"/>
            <ac:spMk id="12" creationId="{5D6A4181-C3D1-4EB4-822D-B199E1DFB9F9}"/>
          </ac:spMkLst>
        </pc:spChg>
        <pc:cxnChg chg="add del mod">
          <ac:chgData name="[Student] Sebastien Lambert" userId="3f78ca93-1958-4a6a-b384-fab6e54e450c" providerId="ADAL" clId="{1D45652D-4E1B-4D56-845F-43E3C2A2BE5E}" dt="2024-01-08T11:03:10.068" v="254" actId="21"/>
          <ac:cxnSpMkLst>
            <pc:docMk/>
            <pc:sldMk cId="468195239" sldId="272"/>
            <ac:cxnSpMk id="5" creationId="{CC06A6AD-205E-0F35-3728-7F3358FF1F40}"/>
          </ac:cxnSpMkLst>
        </pc:cxnChg>
        <pc:cxnChg chg="add mod">
          <ac:chgData name="[Student] Sebastien Lambert" userId="3f78ca93-1958-4a6a-b384-fab6e54e450c" providerId="ADAL" clId="{1D45652D-4E1B-4D56-845F-43E3C2A2BE5E}" dt="2024-01-08T10:52:06.946" v="82"/>
          <ac:cxnSpMkLst>
            <pc:docMk/>
            <pc:sldMk cId="468195239" sldId="272"/>
            <ac:cxnSpMk id="6" creationId="{22E5E010-169C-27ED-56FE-E893CA5FBE30}"/>
          </ac:cxnSpMkLst>
        </pc:cxnChg>
        <pc:cxnChg chg="add del mod">
          <ac:chgData name="[Student] Sebastien Lambert" userId="3f78ca93-1958-4a6a-b384-fab6e54e450c" providerId="ADAL" clId="{1D45652D-4E1B-4D56-845F-43E3C2A2BE5E}" dt="2024-01-08T11:03:10.068" v="254" actId="21"/>
          <ac:cxnSpMkLst>
            <pc:docMk/>
            <pc:sldMk cId="468195239" sldId="272"/>
            <ac:cxnSpMk id="7" creationId="{9CAD6EA6-1010-2C18-3E52-39D8E0DEE04D}"/>
          </ac:cxnSpMkLst>
        </pc:cxnChg>
        <pc:cxnChg chg="add del mod">
          <ac:chgData name="[Student] Sebastien Lambert" userId="3f78ca93-1958-4a6a-b384-fab6e54e450c" providerId="ADAL" clId="{1D45652D-4E1B-4D56-845F-43E3C2A2BE5E}" dt="2024-01-08T11:03:10.068" v="254" actId="21"/>
          <ac:cxnSpMkLst>
            <pc:docMk/>
            <pc:sldMk cId="468195239" sldId="272"/>
            <ac:cxnSpMk id="8" creationId="{6120901C-E538-9CB4-7399-F9F522DBA5A5}"/>
          </ac:cxnSpMkLst>
        </pc:cxnChg>
      </pc:sldChg>
      <pc:sldChg chg="new del">
        <pc:chgData name="[Student] Sebastien Lambert" userId="3f78ca93-1958-4a6a-b384-fab6e54e450c" providerId="ADAL" clId="{1D45652D-4E1B-4D56-845F-43E3C2A2BE5E}" dt="2024-01-08T16:47:20.377" v="276" actId="47"/>
        <pc:sldMkLst>
          <pc:docMk/>
          <pc:sldMk cId="3288657359" sldId="273"/>
        </pc:sldMkLst>
      </pc:sldChg>
      <pc:sldChg chg="new del">
        <pc:chgData name="[Student] Sebastien Lambert" userId="3f78ca93-1958-4a6a-b384-fab6e54e450c" providerId="ADAL" clId="{1D45652D-4E1B-4D56-845F-43E3C2A2BE5E}" dt="2024-01-11T13:23:24.789" v="1205" actId="47"/>
        <pc:sldMkLst>
          <pc:docMk/>
          <pc:sldMk cId="3800664631" sldId="274"/>
        </pc:sldMkLst>
      </pc:sldChg>
      <pc:sldChg chg="addSp delSp modSp add mod setBg modNotesTx">
        <pc:chgData name="[Student] Sebastien Lambert" userId="3f78ca93-1958-4a6a-b384-fab6e54e450c" providerId="ADAL" clId="{1D45652D-4E1B-4D56-845F-43E3C2A2BE5E}" dt="2024-01-11T22:48:19.997" v="3924" actId="1076"/>
        <pc:sldMkLst>
          <pc:docMk/>
          <pc:sldMk cId="3509238355" sldId="275"/>
        </pc:sldMkLst>
        <pc:spChg chg="mod">
          <ac:chgData name="[Student] Sebastien Lambert" userId="3f78ca93-1958-4a6a-b384-fab6e54e450c" providerId="ADAL" clId="{1D45652D-4E1B-4D56-845F-43E3C2A2BE5E}" dt="2024-01-11T22:48:19.997" v="3924" actId="1076"/>
          <ac:spMkLst>
            <pc:docMk/>
            <pc:sldMk cId="3509238355" sldId="275"/>
            <ac:spMk id="2" creationId="{D4BA9A48-03E3-61B9-40CF-D8EDDF03E54C}"/>
          </ac:spMkLst>
        </pc:spChg>
        <pc:spChg chg="mod">
          <ac:chgData name="[Student] Sebastien Lambert" userId="3f78ca93-1958-4a6a-b384-fab6e54e450c" providerId="ADAL" clId="{1D45652D-4E1B-4D56-845F-43E3C2A2BE5E}" dt="2024-01-11T22:45:27.244" v="3867" actId="20577"/>
          <ac:spMkLst>
            <pc:docMk/>
            <pc:sldMk cId="3509238355" sldId="275"/>
            <ac:spMk id="3" creationId="{A7830678-E6C6-554F-78C0-CC07420953B3}"/>
          </ac:spMkLst>
        </pc:spChg>
        <pc:spChg chg="mod ord">
          <ac:chgData name="[Student] Sebastien Lambert" userId="3f78ca93-1958-4a6a-b384-fab6e54e450c" providerId="ADAL" clId="{1D45652D-4E1B-4D56-845F-43E3C2A2BE5E}" dt="2024-01-08T16:51:04.878" v="366" actId="26606"/>
          <ac:spMkLst>
            <pc:docMk/>
            <pc:sldMk cId="3509238355" sldId="275"/>
            <ac:spMk id="4" creationId="{9156018B-30B0-C594-68DF-0A15A7691709}"/>
          </ac:spMkLst>
        </pc:spChg>
        <pc:spChg chg="add del mod">
          <ac:chgData name="[Student] Sebastien Lambert" userId="3f78ca93-1958-4a6a-b384-fab6e54e450c" providerId="ADAL" clId="{1D45652D-4E1B-4D56-845F-43E3C2A2BE5E}" dt="2024-01-11T15:28:59.592" v="1338"/>
          <ac:spMkLst>
            <pc:docMk/>
            <pc:sldMk cId="3509238355" sldId="275"/>
            <ac:spMk id="5" creationId="{6EB6E89A-AC1F-425B-1E34-D8BC4A890D86}"/>
          </ac:spMkLst>
        </pc:spChg>
        <pc:spChg chg="add del">
          <ac:chgData name="[Student] Sebastien Lambert" userId="3f78ca93-1958-4a6a-b384-fab6e54e450c" providerId="ADAL" clId="{1D45652D-4E1B-4D56-845F-43E3C2A2BE5E}" dt="2024-01-08T16:51:04.859" v="365" actId="26606"/>
          <ac:spMkLst>
            <pc:docMk/>
            <pc:sldMk cId="3509238355" sldId="275"/>
            <ac:spMk id="1031" creationId="{327D73B4-9F5C-4A64-A179-51B9500CB8B5}"/>
          </ac:spMkLst>
        </pc:spChg>
        <pc:spChg chg="add del">
          <ac:chgData name="[Student] Sebastien Lambert" userId="3f78ca93-1958-4a6a-b384-fab6e54e450c" providerId="ADAL" clId="{1D45652D-4E1B-4D56-845F-43E3C2A2BE5E}" dt="2024-01-08T16:51:04.859" v="365" actId="26606"/>
          <ac:spMkLst>
            <pc:docMk/>
            <pc:sldMk cId="3509238355" sldId="275"/>
            <ac:spMk id="1033" creationId="{C1F06963-6374-4B48-844F-071A9BAAAE02}"/>
          </ac:spMkLst>
        </pc:spChg>
        <pc:spChg chg="add del">
          <ac:chgData name="[Student] Sebastien Lambert" userId="3f78ca93-1958-4a6a-b384-fab6e54e450c" providerId="ADAL" clId="{1D45652D-4E1B-4D56-845F-43E3C2A2BE5E}" dt="2024-01-08T16:51:04.859" v="365" actId="26606"/>
          <ac:spMkLst>
            <pc:docMk/>
            <pc:sldMk cId="3509238355" sldId="275"/>
            <ac:spMk id="1035" creationId="{6CB927A4-E432-4310-9CD5-E89FF5063179}"/>
          </ac:spMkLst>
        </pc:spChg>
        <pc:spChg chg="add del">
          <ac:chgData name="[Student] Sebastien Lambert" userId="3f78ca93-1958-4a6a-b384-fab6e54e450c" providerId="ADAL" clId="{1D45652D-4E1B-4D56-845F-43E3C2A2BE5E}" dt="2024-01-08T16:51:04.859" v="365" actId="26606"/>
          <ac:spMkLst>
            <pc:docMk/>
            <pc:sldMk cId="3509238355" sldId="275"/>
            <ac:spMk id="1037" creationId="{1453BF6C-B012-48B7-B4E8-6D7AC7C27D02}"/>
          </ac:spMkLst>
        </pc:spChg>
        <pc:spChg chg="add del">
          <ac:chgData name="[Student] Sebastien Lambert" userId="3f78ca93-1958-4a6a-b384-fab6e54e450c" providerId="ADAL" clId="{1D45652D-4E1B-4D56-845F-43E3C2A2BE5E}" dt="2024-01-08T16:51:04.859" v="365" actId="26606"/>
          <ac:spMkLst>
            <pc:docMk/>
            <pc:sldMk cId="3509238355" sldId="275"/>
            <ac:spMk id="1039" creationId="{E3020543-B24B-4EC4-8FFC-8DD88EEA91A8}"/>
          </ac:spMkLst>
        </pc:spChg>
        <pc:spChg chg="add">
          <ac:chgData name="[Student] Sebastien Lambert" userId="3f78ca93-1958-4a6a-b384-fab6e54e450c" providerId="ADAL" clId="{1D45652D-4E1B-4D56-845F-43E3C2A2BE5E}" dt="2024-01-08T16:51:04.878" v="366" actId="26606"/>
          <ac:spMkLst>
            <pc:docMk/>
            <pc:sldMk cId="3509238355" sldId="275"/>
            <ac:spMk id="1043" creationId="{F13C74B1-5B17-4795-BED0-7140497B445A}"/>
          </ac:spMkLst>
        </pc:spChg>
        <pc:spChg chg="add">
          <ac:chgData name="[Student] Sebastien Lambert" userId="3f78ca93-1958-4a6a-b384-fab6e54e450c" providerId="ADAL" clId="{1D45652D-4E1B-4D56-845F-43E3C2A2BE5E}" dt="2024-01-08T16:51:04.878" v="366" actId="26606"/>
          <ac:spMkLst>
            <pc:docMk/>
            <pc:sldMk cId="3509238355" sldId="275"/>
            <ac:spMk id="1044" creationId="{D4974D33-8DC5-464E-8C6D-BE58F0669C17}"/>
          </ac:spMkLst>
        </pc:spChg>
        <pc:picChg chg="add mod ord">
          <ac:chgData name="[Student] Sebastien Lambert" userId="3f78ca93-1958-4a6a-b384-fab6e54e450c" providerId="ADAL" clId="{1D45652D-4E1B-4D56-845F-43E3C2A2BE5E}" dt="2024-01-08T16:51:04.878" v="366" actId="26606"/>
          <ac:picMkLst>
            <pc:docMk/>
            <pc:sldMk cId="3509238355" sldId="275"/>
            <ac:picMk id="1026" creationId="{FBEB1734-044D-4EC6-6395-578C2BBD3421}"/>
          </ac:picMkLst>
        </pc:picChg>
        <pc:cxnChg chg="add del">
          <ac:chgData name="[Student] Sebastien Lambert" userId="3f78ca93-1958-4a6a-b384-fab6e54e450c" providerId="ADAL" clId="{1D45652D-4E1B-4D56-845F-43E3C2A2BE5E}" dt="2024-01-08T16:51:04.859" v="365" actId="26606"/>
          <ac:cxnSpMkLst>
            <pc:docMk/>
            <pc:sldMk cId="3509238355" sldId="275"/>
            <ac:cxnSpMk id="1041" creationId="{C49DA8F6-BCC1-4447-B54C-57856834B94B}"/>
          </ac:cxnSpMkLst>
        </pc:cxnChg>
      </pc:sldChg>
      <pc:sldChg chg="addSp delSp modSp new del mod">
        <pc:chgData name="[Student] Sebastien Lambert" userId="3f78ca93-1958-4a6a-b384-fab6e54e450c" providerId="ADAL" clId="{1D45652D-4E1B-4D56-845F-43E3C2A2BE5E}" dt="2024-01-08T17:03:40.139" v="741" actId="47"/>
        <pc:sldMkLst>
          <pc:docMk/>
          <pc:sldMk cId="164686089" sldId="276"/>
        </pc:sldMkLst>
        <pc:spChg chg="add del mod">
          <ac:chgData name="[Student] Sebastien Lambert" userId="3f78ca93-1958-4a6a-b384-fab6e54e450c" providerId="ADAL" clId="{1D45652D-4E1B-4D56-845F-43E3C2A2BE5E}" dt="2024-01-08T17:03:27.530" v="737"/>
          <ac:spMkLst>
            <pc:docMk/>
            <pc:sldMk cId="164686089" sldId="276"/>
            <ac:spMk id="4" creationId="{753475E6-1060-A3BF-1FDA-D7F41702AB2F}"/>
          </ac:spMkLst>
        </pc:spChg>
      </pc:sldChg>
      <pc:sldChg chg="add del">
        <pc:chgData name="[Student] Sebastien Lambert" userId="3f78ca93-1958-4a6a-b384-fab6e54e450c" providerId="ADAL" clId="{1D45652D-4E1B-4D56-845F-43E3C2A2BE5E}" dt="2024-01-08T16:47:38.817" v="279"/>
        <pc:sldMkLst>
          <pc:docMk/>
          <pc:sldMk cId="3870908824" sldId="276"/>
        </pc:sldMkLst>
      </pc:sldChg>
      <pc:sldChg chg="addSp delSp modSp new del mod">
        <pc:chgData name="[Student] Sebastien Lambert" userId="3f78ca93-1958-4a6a-b384-fab6e54e450c" providerId="ADAL" clId="{1D45652D-4E1B-4D56-845F-43E3C2A2BE5E}" dt="2024-01-08T17:06:04.922" v="807" actId="47"/>
        <pc:sldMkLst>
          <pc:docMk/>
          <pc:sldMk cId="2109542828" sldId="277"/>
        </pc:sldMkLst>
        <pc:spChg chg="add del mod">
          <ac:chgData name="[Student] Sebastien Lambert" userId="3f78ca93-1958-4a6a-b384-fab6e54e450c" providerId="ADAL" clId="{1D45652D-4E1B-4D56-845F-43E3C2A2BE5E}" dt="2024-01-08T17:05:45.724" v="799"/>
          <ac:spMkLst>
            <pc:docMk/>
            <pc:sldMk cId="2109542828" sldId="277"/>
            <ac:spMk id="4" creationId="{45E75BA8-3B61-45E5-9C5B-5A96B99857D5}"/>
          </ac:spMkLst>
        </pc:spChg>
      </pc:sldChg>
      <pc:sldChg chg="addSp delSp modSp add del mod">
        <pc:chgData name="[Student] Sebastien Lambert" userId="3f78ca93-1958-4a6a-b384-fab6e54e450c" providerId="ADAL" clId="{1D45652D-4E1B-4D56-845F-43E3C2A2BE5E}" dt="2024-01-08T17:06:25.594" v="818" actId="47"/>
        <pc:sldMkLst>
          <pc:docMk/>
          <pc:sldMk cId="752292504" sldId="278"/>
        </pc:sldMkLst>
        <pc:spChg chg="add del mod">
          <ac:chgData name="[Student] Sebastien Lambert" userId="3f78ca93-1958-4a6a-b384-fab6e54e450c" providerId="ADAL" clId="{1D45652D-4E1B-4D56-845F-43E3C2A2BE5E}" dt="2024-01-08T17:06:18.518" v="813"/>
          <ac:spMkLst>
            <pc:docMk/>
            <pc:sldMk cId="752292504" sldId="278"/>
            <ac:spMk id="4" creationId="{D8592B87-555C-42C9-036F-7FC45FCCE60D}"/>
          </ac:spMkLst>
        </pc:spChg>
      </pc:sldChg>
      <pc:sldChg chg="addSp delSp modSp new del mod">
        <pc:chgData name="[Student] Sebastien Lambert" userId="3f78ca93-1958-4a6a-b384-fab6e54e450c" providerId="ADAL" clId="{1D45652D-4E1B-4D56-845F-43E3C2A2BE5E}" dt="2024-01-08T17:02:37.384" v="708" actId="47"/>
        <pc:sldMkLst>
          <pc:docMk/>
          <pc:sldMk cId="535660047" sldId="279"/>
        </pc:sldMkLst>
        <pc:spChg chg="add del mod">
          <ac:chgData name="[Student] Sebastien Lambert" userId="3f78ca93-1958-4a6a-b384-fab6e54e450c" providerId="ADAL" clId="{1D45652D-4E1B-4D56-845F-43E3C2A2BE5E}" dt="2024-01-08T17:02:33.024" v="706" actId="47"/>
          <ac:spMkLst>
            <pc:docMk/>
            <pc:sldMk cId="535660047" sldId="279"/>
            <ac:spMk id="4" creationId="{62FBDE00-AAC5-B8CA-39D9-695F1B2D8B8D}"/>
          </ac:spMkLst>
        </pc:spChg>
      </pc:sldChg>
      <pc:sldChg chg="addSp modSp add mod ord setBg">
        <pc:chgData name="[Student] Sebastien Lambert" userId="3f78ca93-1958-4a6a-b384-fab6e54e450c" providerId="ADAL" clId="{1D45652D-4E1B-4D56-845F-43E3C2A2BE5E}" dt="2024-01-11T21:08:56.627" v="2937" actId="6549"/>
        <pc:sldMkLst>
          <pc:docMk/>
          <pc:sldMk cId="2214794317" sldId="280"/>
        </pc:sldMkLst>
        <pc:spChg chg="mod">
          <ac:chgData name="[Student] Sebastien Lambert" userId="3f78ca93-1958-4a6a-b384-fab6e54e450c" providerId="ADAL" clId="{1D45652D-4E1B-4D56-845F-43E3C2A2BE5E}" dt="2024-01-11T16:03:53.318" v="1602" actId="20577"/>
          <ac:spMkLst>
            <pc:docMk/>
            <pc:sldMk cId="2214794317" sldId="280"/>
            <ac:spMk id="2" creationId="{D4BA9A48-03E3-61B9-40CF-D8EDDF03E54C}"/>
          </ac:spMkLst>
        </pc:spChg>
        <pc:spChg chg="mod">
          <ac:chgData name="[Student] Sebastien Lambert" userId="3f78ca93-1958-4a6a-b384-fab6e54e450c" providerId="ADAL" clId="{1D45652D-4E1B-4D56-845F-43E3C2A2BE5E}" dt="2024-01-11T21:08:56.627" v="2937" actId="6549"/>
          <ac:spMkLst>
            <pc:docMk/>
            <pc:sldMk cId="2214794317" sldId="280"/>
            <ac:spMk id="3" creationId="{A7830678-E6C6-554F-78C0-CC07420953B3}"/>
          </ac:spMkLst>
        </pc:spChg>
        <pc:spChg chg="mod ord">
          <ac:chgData name="[Student] Sebastien Lambert" userId="3f78ca93-1958-4a6a-b384-fab6e54e450c" providerId="ADAL" clId="{1D45652D-4E1B-4D56-845F-43E3C2A2BE5E}" dt="2024-01-11T15:42:10.170" v="1487" actId="26606"/>
          <ac:spMkLst>
            <pc:docMk/>
            <pc:sldMk cId="2214794317" sldId="280"/>
            <ac:spMk id="4" creationId="{9156018B-30B0-C594-68DF-0A15A7691709}"/>
          </ac:spMkLst>
        </pc:spChg>
        <pc:spChg chg="add">
          <ac:chgData name="[Student] Sebastien Lambert" userId="3f78ca93-1958-4a6a-b384-fab6e54e450c" providerId="ADAL" clId="{1D45652D-4E1B-4D56-845F-43E3C2A2BE5E}" dt="2024-01-11T15:42:10.170" v="1487" actId="26606"/>
          <ac:spMkLst>
            <pc:docMk/>
            <pc:sldMk cId="2214794317" sldId="280"/>
            <ac:spMk id="10" creationId="{743AA782-23D1-4521-8CAD-47662984AA08}"/>
          </ac:spMkLst>
        </pc:spChg>
        <pc:spChg chg="add">
          <ac:chgData name="[Student] Sebastien Lambert" userId="3f78ca93-1958-4a6a-b384-fab6e54e450c" providerId="ADAL" clId="{1D45652D-4E1B-4D56-845F-43E3C2A2BE5E}" dt="2024-01-11T15:42:10.170" v="1487" actId="26606"/>
          <ac:spMkLst>
            <pc:docMk/>
            <pc:sldMk cId="2214794317" sldId="280"/>
            <ac:spMk id="12" creationId="{71877DBC-BB60-40F0-AC93-2ACDBAAE60CE}"/>
          </ac:spMkLst>
        </pc:spChg>
        <pc:picChg chg="add mod">
          <ac:chgData name="[Student] Sebastien Lambert" userId="3f78ca93-1958-4a6a-b384-fab6e54e450c" providerId="ADAL" clId="{1D45652D-4E1B-4D56-845F-43E3C2A2BE5E}" dt="2024-01-11T15:42:10.170" v="1487" actId="26606"/>
          <ac:picMkLst>
            <pc:docMk/>
            <pc:sldMk cId="2214794317" sldId="280"/>
            <ac:picMk id="5" creationId="{1B0B6106-8849-2683-1D22-4D94EA1A86A7}"/>
          </ac:picMkLst>
        </pc:picChg>
      </pc:sldChg>
      <pc:sldChg chg="new del">
        <pc:chgData name="[Student] Sebastien Lambert" userId="3f78ca93-1958-4a6a-b384-fab6e54e450c" providerId="ADAL" clId="{1D45652D-4E1B-4D56-845F-43E3C2A2BE5E}" dt="2024-01-08T17:02:16.225" v="697" actId="47"/>
        <pc:sldMkLst>
          <pc:docMk/>
          <pc:sldMk cId="2760978187" sldId="280"/>
        </pc:sldMkLst>
      </pc:sldChg>
      <pc:sldChg chg="addSp delSp modSp new mod ord setBg">
        <pc:chgData name="[Student] Sebastien Lambert" userId="3f78ca93-1958-4a6a-b384-fab6e54e450c" providerId="ADAL" clId="{1D45652D-4E1B-4D56-845F-43E3C2A2BE5E}" dt="2024-01-11T22:41:44.033" v="3835" actId="1076"/>
        <pc:sldMkLst>
          <pc:docMk/>
          <pc:sldMk cId="1358947996" sldId="281"/>
        </pc:sldMkLst>
        <pc:spChg chg="mod">
          <ac:chgData name="[Student] Sebastien Lambert" userId="3f78ca93-1958-4a6a-b384-fab6e54e450c" providerId="ADAL" clId="{1D45652D-4E1B-4D56-845F-43E3C2A2BE5E}" dt="2024-01-11T22:41:44.033" v="3835" actId="1076"/>
          <ac:spMkLst>
            <pc:docMk/>
            <pc:sldMk cId="1358947996" sldId="281"/>
            <ac:spMk id="2" creationId="{21B228DA-EC17-44A8-6756-8836696C78F6}"/>
          </ac:spMkLst>
        </pc:spChg>
        <pc:spChg chg="mod">
          <ac:chgData name="[Student] Sebastien Lambert" userId="3f78ca93-1958-4a6a-b384-fab6e54e450c" providerId="ADAL" clId="{1D45652D-4E1B-4D56-845F-43E3C2A2BE5E}" dt="2024-01-11T16:15:28.464" v="1686" actId="5793"/>
          <ac:spMkLst>
            <pc:docMk/>
            <pc:sldMk cId="1358947996" sldId="281"/>
            <ac:spMk id="3" creationId="{31737E7E-0E49-925C-1C00-E1EFC9128B41}"/>
          </ac:spMkLst>
        </pc:spChg>
        <pc:spChg chg="mod">
          <ac:chgData name="[Student] Sebastien Lambert" userId="3f78ca93-1958-4a6a-b384-fab6e54e450c" providerId="ADAL" clId="{1D45652D-4E1B-4D56-845F-43E3C2A2BE5E}" dt="2024-01-11T16:14:53.684" v="1677" actId="26606"/>
          <ac:spMkLst>
            <pc:docMk/>
            <pc:sldMk cId="1358947996" sldId="281"/>
            <ac:spMk id="4" creationId="{2513902A-C66F-0139-A11E-E379DF384925}"/>
          </ac:spMkLst>
        </pc:spChg>
        <pc:spChg chg="add del">
          <ac:chgData name="[Student] Sebastien Lambert" userId="3f78ca93-1958-4a6a-b384-fab6e54e450c" providerId="ADAL" clId="{1D45652D-4E1B-4D56-845F-43E3C2A2BE5E}" dt="2024-01-11T16:14:24.434" v="1658" actId="26606"/>
          <ac:spMkLst>
            <pc:docMk/>
            <pc:sldMk cId="1358947996" sldId="281"/>
            <ac:spMk id="10" creationId="{9F7D5CDA-D291-4307-BF55-1381FED29634}"/>
          </ac:spMkLst>
        </pc:spChg>
        <pc:spChg chg="add del">
          <ac:chgData name="[Student] Sebastien Lambert" userId="3f78ca93-1958-4a6a-b384-fab6e54e450c" providerId="ADAL" clId="{1D45652D-4E1B-4D56-845F-43E3C2A2BE5E}" dt="2024-01-11T16:14:43.873" v="1674" actId="26606"/>
          <ac:spMkLst>
            <pc:docMk/>
            <pc:sldMk cId="1358947996" sldId="281"/>
            <ac:spMk id="11" creationId="{EDDBB197-D710-4A4F-A9CA-FD2177498BE8}"/>
          </ac:spMkLst>
        </pc:spChg>
        <pc:spChg chg="add del">
          <ac:chgData name="[Student] Sebastien Lambert" userId="3f78ca93-1958-4a6a-b384-fab6e54e450c" providerId="ADAL" clId="{1D45652D-4E1B-4D56-845F-43E3C2A2BE5E}" dt="2024-01-11T16:14:24.434" v="1658" actId="26606"/>
          <ac:spMkLst>
            <pc:docMk/>
            <pc:sldMk cId="1358947996" sldId="281"/>
            <ac:spMk id="12" creationId="{59B296B9-C5A5-4E4F-9B60-C907B5F1466C}"/>
          </ac:spMkLst>
        </pc:spChg>
        <pc:spChg chg="add del">
          <ac:chgData name="[Student] Sebastien Lambert" userId="3f78ca93-1958-4a6a-b384-fab6e54e450c" providerId="ADAL" clId="{1D45652D-4E1B-4D56-845F-43E3C2A2BE5E}" dt="2024-01-11T16:14:43.873" v="1674" actId="26606"/>
          <ac:spMkLst>
            <pc:docMk/>
            <pc:sldMk cId="1358947996" sldId="281"/>
            <ac:spMk id="13" creationId="{975D1CFA-2CDB-4B64-BD9F-85744E8DA12F}"/>
          </ac:spMkLst>
        </pc:spChg>
        <pc:spChg chg="add del">
          <ac:chgData name="[Student] Sebastien Lambert" userId="3f78ca93-1958-4a6a-b384-fab6e54e450c" providerId="ADAL" clId="{1D45652D-4E1B-4D56-845F-43E3C2A2BE5E}" dt="2024-01-11T16:14:24.434" v="1658" actId="26606"/>
          <ac:spMkLst>
            <pc:docMk/>
            <pc:sldMk cId="1358947996" sldId="281"/>
            <ac:spMk id="14" creationId="{D0300FD3-5AF1-6305-15FA-9078072672E2}"/>
          </ac:spMkLst>
        </pc:spChg>
        <pc:spChg chg="add del">
          <ac:chgData name="[Student] Sebastien Lambert" userId="3f78ca93-1958-4a6a-b384-fab6e54e450c" providerId="ADAL" clId="{1D45652D-4E1B-4D56-845F-43E3C2A2BE5E}" dt="2024-01-11T16:14:25.897" v="1660" actId="26606"/>
          <ac:spMkLst>
            <pc:docMk/>
            <pc:sldMk cId="1358947996" sldId="281"/>
            <ac:spMk id="16" creationId="{C0763A76-9F1C-4FC5-82B7-DD475DA461B2}"/>
          </ac:spMkLst>
        </pc:spChg>
        <pc:spChg chg="add del">
          <ac:chgData name="[Student] Sebastien Lambert" userId="3f78ca93-1958-4a6a-b384-fab6e54e450c" providerId="ADAL" clId="{1D45652D-4E1B-4D56-845F-43E3C2A2BE5E}" dt="2024-01-11T16:14:25.897" v="1660" actId="26606"/>
          <ac:spMkLst>
            <pc:docMk/>
            <pc:sldMk cId="1358947996" sldId="281"/>
            <ac:spMk id="17" creationId="{E81BF4F6-F2CF-4984-9D14-D6966D92F99F}"/>
          </ac:spMkLst>
        </pc:spChg>
        <pc:spChg chg="add del">
          <ac:chgData name="[Student] Sebastien Lambert" userId="3f78ca93-1958-4a6a-b384-fab6e54e450c" providerId="ADAL" clId="{1D45652D-4E1B-4D56-845F-43E3C2A2BE5E}" dt="2024-01-11T16:14:26.577" v="1662" actId="26606"/>
          <ac:spMkLst>
            <pc:docMk/>
            <pc:sldMk cId="1358947996" sldId="281"/>
            <ac:spMk id="20" creationId="{9F7D5CDA-D291-4307-BF55-1381FED29634}"/>
          </ac:spMkLst>
        </pc:spChg>
        <pc:spChg chg="add del">
          <ac:chgData name="[Student] Sebastien Lambert" userId="3f78ca93-1958-4a6a-b384-fab6e54e450c" providerId="ADAL" clId="{1D45652D-4E1B-4D56-845F-43E3C2A2BE5E}" dt="2024-01-11T16:14:26.577" v="1662" actId="26606"/>
          <ac:spMkLst>
            <pc:docMk/>
            <pc:sldMk cId="1358947996" sldId="281"/>
            <ac:spMk id="22" creationId="{59B296B9-C5A5-4E4F-9B60-C907B5F1466C}"/>
          </ac:spMkLst>
        </pc:spChg>
        <pc:spChg chg="add del">
          <ac:chgData name="[Student] Sebastien Lambert" userId="3f78ca93-1958-4a6a-b384-fab6e54e450c" providerId="ADAL" clId="{1D45652D-4E1B-4D56-845F-43E3C2A2BE5E}" dt="2024-01-11T16:14:26.577" v="1662" actId="26606"/>
          <ac:spMkLst>
            <pc:docMk/>
            <pc:sldMk cId="1358947996" sldId="281"/>
            <ac:spMk id="23" creationId="{D0300FD3-5AF1-6305-15FA-9078072672E2}"/>
          </ac:spMkLst>
        </pc:spChg>
        <pc:spChg chg="add del">
          <ac:chgData name="[Student] Sebastien Lambert" userId="3f78ca93-1958-4a6a-b384-fab6e54e450c" providerId="ADAL" clId="{1D45652D-4E1B-4D56-845F-43E3C2A2BE5E}" dt="2024-01-11T16:14:27.902" v="1664" actId="26606"/>
          <ac:spMkLst>
            <pc:docMk/>
            <pc:sldMk cId="1358947996" sldId="281"/>
            <ac:spMk id="25" creationId="{C0763A76-9F1C-4FC5-82B7-DD475DA461B2}"/>
          </ac:spMkLst>
        </pc:spChg>
        <pc:spChg chg="add del">
          <ac:chgData name="[Student] Sebastien Lambert" userId="3f78ca93-1958-4a6a-b384-fab6e54e450c" providerId="ADAL" clId="{1D45652D-4E1B-4D56-845F-43E3C2A2BE5E}" dt="2024-01-11T16:14:27.902" v="1664" actId="26606"/>
          <ac:spMkLst>
            <pc:docMk/>
            <pc:sldMk cId="1358947996" sldId="281"/>
            <ac:spMk id="26" creationId="{E81BF4F6-F2CF-4984-9D14-D6966D92F99F}"/>
          </ac:spMkLst>
        </pc:spChg>
        <pc:spChg chg="add del">
          <ac:chgData name="[Student] Sebastien Lambert" userId="3f78ca93-1958-4a6a-b384-fab6e54e450c" providerId="ADAL" clId="{1D45652D-4E1B-4D56-845F-43E3C2A2BE5E}" dt="2024-01-11T16:14:28.652" v="1666" actId="26606"/>
          <ac:spMkLst>
            <pc:docMk/>
            <pc:sldMk cId="1358947996" sldId="281"/>
            <ac:spMk id="29" creationId="{9F7D5CDA-D291-4307-BF55-1381FED29634}"/>
          </ac:spMkLst>
        </pc:spChg>
        <pc:spChg chg="add del">
          <ac:chgData name="[Student] Sebastien Lambert" userId="3f78ca93-1958-4a6a-b384-fab6e54e450c" providerId="ADAL" clId="{1D45652D-4E1B-4D56-845F-43E3C2A2BE5E}" dt="2024-01-11T16:14:28.652" v="1666" actId="26606"/>
          <ac:spMkLst>
            <pc:docMk/>
            <pc:sldMk cId="1358947996" sldId="281"/>
            <ac:spMk id="31" creationId="{59B296B9-C5A5-4E4F-9B60-C907B5F1466C}"/>
          </ac:spMkLst>
        </pc:spChg>
        <pc:spChg chg="add del">
          <ac:chgData name="[Student] Sebastien Lambert" userId="3f78ca93-1958-4a6a-b384-fab6e54e450c" providerId="ADAL" clId="{1D45652D-4E1B-4D56-845F-43E3C2A2BE5E}" dt="2024-01-11T16:14:28.652" v="1666" actId="26606"/>
          <ac:spMkLst>
            <pc:docMk/>
            <pc:sldMk cId="1358947996" sldId="281"/>
            <ac:spMk id="32" creationId="{D0300FD3-5AF1-6305-15FA-9078072672E2}"/>
          </ac:spMkLst>
        </pc:spChg>
        <pc:spChg chg="add del">
          <ac:chgData name="[Student] Sebastien Lambert" userId="3f78ca93-1958-4a6a-b384-fab6e54e450c" providerId="ADAL" clId="{1D45652D-4E1B-4D56-845F-43E3C2A2BE5E}" dt="2024-01-11T16:14:35.785" v="1668" actId="26606"/>
          <ac:spMkLst>
            <pc:docMk/>
            <pc:sldMk cId="1358947996" sldId="281"/>
            <ac:spMk id="34" creationId="{C0763A76-9F1C-4FC5-82B7-DD475DA461B2}"/>
          </ac:spMkLst>
        </pc:spChg>
        <pc:spChg chg="add del">
          <ac:chgData name="[Student] Sebastien Lambert" userId="3f78ca93-1958-4a6a-b384-fab6e54e450c" providerId="ADAL" clId="{1D45652D-4E1B-4D56-845F-43E3C2A2BE5E}" dt="2024-01-11T16:14:35.785" v="1668" actId="26606"/>
          <ac:spMkLst>
            <pc:docMk/>
            <pc:sldMk cId="1358947996" sldId="281"/>
            <ac:spMk id="35" creationId="{E81BF4F6-F2CF-4984-9D14-D6966D92F99F}"/>
          </ac:spMkLst>
        </pc:spChg>
        <pc:spChg chg="add del">
          <ac:chgData name="[Student] Sebastien Lambert" userId="3f78ca93-1958-4a6a-b384-fab6e54e450c" providerId="ADAL" clId="{1D45652D-4E1B-4D56-845F-43E3C2A2BE5E}" dt="2024-01-11T16:14:41.786" v="1670" actId="26606"/>
          <ac:spMkLst>
            <pc:docMk/>
            <pc:sldMk cId="1358947996" sldId="281"/>
            <ac:spMk id="38" creationId="{9F7D5CDA-D291-4307-BF55-1381FED29634}"/>
          </ac:spMkLst>
        </pc:spChg>
        <pc:spChg chg="add del">
          <ac:chgData name="[Student] Sebastien Lambert" userId="3f78ca93-1958-4a6a-b384-fab6e54e450c" providerId="ADAL" clId="{1D45652D-4E1B-4D56-845F-43E3C2A2BE5E}" dt="2024-01-11T16:14:41.786" v="1670" actId="26606"/>
          <ac:spMkLst>
            <pc:docMk/>
            <pc:sldMk cId="1358947996" sldId="281"/>
            <ac:spMk id="40" creationId="{59B296B9-C5A5-4E4F-9B60-C907B5F1466C}"/>
          </ac:spMkLst>
        </pc:spChg>
        <pc:spChg chg="add del">
          <ac:chgData name="[Student] Sebastien Lambert" userId="3f78ca93-1958-4a6a-b384-fab6e54e450c" providerId="ADAL" clId="{1D45652D-4E1B-4D56-845F-43E3C2A2BE5E}" dt="2024-01-11T16:14:41.786" v="1670" actId="26606"/>
          <ac:spMkLst>
            <pc:docMk/>
            <pc:sldMk cId="1358947996" sldId="281"/>
            <ac:spMk id="41" creationId="{D0300FD3-5AF1-6305-15FA-9078072672E2}"/>
          </ac:spMkLst>
        </pc:spChg>
        <pc:spChg chg="add del">
          <ac:chgData name="[Student] Sebastien Lambert" userId="3f78ca93-1958-4a6a-b384-fab6e54e450c" providerId="ADAL" clId="{1D45652D-4E1B-4D56-845F-43E3C2A2BE5E}" dt="2024-01-11T16:14:42.619" v="1672" actId="26606"/>
          <ac:spMkLst>
            <pc:docMk/>
            <pc:sldMk cId="1358947996" sldId="281"/>
            <ac:spMk id="43" creationId="{C0763A76-9F1C-4FC5-82B7-DD475DA461B2}"/>
          </ac:spMkLst>
        </pc:spChg>
        <pc:spChg chg="add del">
          <ac:chgData name="[Student] Sebastien Lambert" userId="3f78ca93-1958-4a6a-b384-fab6e54e450c" providerId="ADAL" clId="{1D45652D-4E1B-4D56-845F-43E3C2A2BE5E}" dt="2024-01-11T16:14:42.619" v="1672" actId="26606"/>
          <ac:spMkLst>
            <pc:docMk/>
            <pc:sldMk cId="1358947996" sldId="281"/>
            <ac:spMk id="44" creationId="{E81BF4F6-F2CF-4984-9D14-D6966D92F99F}"/>
          </ac:spMkLst>
        </pc:spChg>
        <pc:spChg chg="add del">
          <ac:chgData name="[Student] Sebastien Lambert" userId="3f78ca93-1958-4a6a-b384-fab6e54e450c" providerId="ADAL" clId="{1D45652D-4E1B-4D56-845F-43E3C2A2BE5E}" dt="2024-01-11T16:14:53.655" v="1676" actId="26606"/>
          <ac:spMkLst>
            <pc:docMk/>
            <pc:sldMk cId="1358947996" sldId="281"/>
            <ac:spMk id="51" creationId="{245A9F99-D9B1-4094-A2E2-B90AC1DB7B9C}"/>
          </ac:spMkLst>
        </pc:spChg>
        <pc:spChg chg="add del">
          <ac:chgData name="[Student] Sebastien Lambert" userId="3f78ca93-1958-4a6a-b384-fab6e54e450c" providerId="ADAL" clId="{1D45652D-4E1B-4D56-845F-43E3C2A2BE5E}" dt="2024-01-11T16:14:53.655" v="1676" actId="26606"/>
          <ac:spMkLst>
            <pc:docMk/>
            <pc:sldMk cId="1358947996" sldId="281"/>
            <ac:spMk id="52" creationId="{B7FAF607-473A-4A43-A23D-BBFF5C4117BB}"/>
          </ac:spMkLst>
        </pc:spChg>
        <pc:spChg chg="add">
          <ac:chgData name="[Student] Sebastien Lambert" userId="3f78ca93-1958-4a6a-b384-fab6e54e450c" providerId="ADAL" clId="{1D45652D-4E1B-4D56-845F-43E3C2A2BE5E}" dt="2024-01-11T16:14:53.684" v="1677" actId="26606"/>
          <ac:spMkLst>
            <pc:docMk/>
            <pc:sldMk cId="1358947996" sldId="281"/>
            <ac:spMk id="59" creationId="{9F7D5CDA-D291-4307-BF55-1381FED29634}"/>
          </ac:spMkLst>
        </pc:spChg>
        <pc:spChg chg="add">
          <ac:chgData name="[Student] Sebastien Lambert" userId="3f78ca93-1958-4a6a-b384-fab6e54e450c" providerId="ADAL" clId="{1D45652D-4E1B-4D56-845F-43E3C2A2BE5E}" dt="2024-01-11T16:14:53.684" v="1677" actId="26606"/>
          <ac:spMkLst>
            <pc:docMk/>
            <pc:sldMk cId="1358947996" sldId="281"/>
            <ac:spMk id="61" creationId="{59B296B9-C5A5-4E4F-9B60-C907B5F1466C}"/>
          </ac:spMkLst>
        </pc:spChg>
        <pc:spChg chg="add">
          <ac:chgData name="[Student] Sebastien Lambert" userId="3f78ca93-1958-4a6a-b384-fab6e54e450c" providerId="ADAL" clId="{1D45652D-4E1B-4D56-845F-43E3C2A2BE5E}" dt="2024-01-11T16:14:53.684" v="1677" actId="26606"/>
          <ac:spMkLst>
            <pc:docMk/>
            <pc:sldMk cId="1358947996" sldId="281"/>
            <ac:spMk id="62" creationId="{D0300FD3-5AF1-6305-15FA-9078072672E2}"/>
          </ac:spMkLst>
        </pc:spChg>
        <pc:grpChg chg="add del">
          <ac:chgData name="[Student] Sebastien Lambert" userId="3f78ca93-1958-4a6a-b384-fab6e54e450c" providerId="ADAL" clId="{1D45652D-4E1B-4D56-845F-43E3C2A2BE5E}" dt="2024-01-11T16:14:43.873" v="1674" actId="26606"/>
          <ac:grpSpMkLst>
            <pc:docMk/>
            <pc:sldMk cId="1358947996" sldId="281"/>
            <ac:grpSpMk id="15" creationId="{25EE5136-01F1-466C-962D-BA9B4C6757AA}"/>
          </ac:grpSpMkLst>
        </pc:grpChg>
        <pc:grpChg chg="add del">
          <ac:chgData name="[Student] Sebastien Lambert" userId="3f78ca93-1958-4a6a-b384-fab6e54e450c" providerId="ADAL" clId="{1D45652D-4E1B-4D56-845F-43E3C2A2BE5E}" dt="2024-01-11T16:14:53.655" v="1676" actId="26606"/>
          <ac:grpSpMkLst>
            <pc:docMk/>
            <pc:sldMk cId="1358947996" sldId="281"/>
            <ac:grpSpMk id="54" creationId="{C5F6476F-D303-44D3-B30F-1BA348F0F64A}"/>
          </ac:grpSpMkLst>
        </pc:grpChg>
        <pc:picChg chg="add mod">
          <ac:chgData name="[Student] Sebastien Lambert" userId="3f78ca93-1958-4a6a-b384-fab6e54e450c" providerId="ADAL" clId="{1D45652D-4E1B-4D56-845F-43E3C2A2BE5E}" dt="2024-01-11T22:15:06.045" v="3652" actId="14100"/>
          <ac:picMkLst>
            <pc:docMk/>
            <pc:sldMk cId="1358947996" sldId="281"/>
            <ac:picMk id="6" creationId="{4B8F7AA4-30EE-7D76-9A60-910FC566FC5F}"/>
          </ac:picMkLst>
        </pc:picChg>
        <pc:picChg chg="add del">
          <ac:chgData name="[Student] Sebastien Lambert" userId="3f78ca93-1958-4a6a-b384-fab6e54e450c" providerId="ADAL" clId="{1D45652D-4E1B-4D56-845F-43E3C2A2BE5E}" dt="2024-01-11T16:14:24.434" v="1658" actId="26606"/>
          <ac:picMkLst>
            <pc:docMk/>
            <pc:sldMk cId="1358947996" sldId="281"/>
            <ac:picMk id="6" creationId="{F6A4ED1B-8F13-CEBC-D6B5-E686F901C303}"/>
          </ac:picMkLst>
        </pc:picChg>
        <pc:picChg chg="add del">
          <ac:chgData name="[Student] Sebastien Lambert" userId="3f78ca93-1958-4a6a-b384-fab6e54e450c" providerId="ADAL" clId="{1D45652D-4E1B-4D56-845F-43E3C2A2BE5E}" dt="2024-01-11T16:14:43.873" v="1674" actId="26606"/>
          <ac:picMkLst>
            <pc:docMk/>
            <pc:sldMk cId="1358947996" sldId="281"/>
            <ac:picMk id="8" creationId="{83478C5E-4CF5-759E-4894-A8A3447E8D41}"/>
          </ac:picMkLst>
        </pc:picChg>
        <pc:picChg chg="add del">
          <ac:chgData name="[Student] Sebastien Lambert" userId="3f78ca93-1958-4a6a-b384-fab6e54e450c" providerId="ADAL" clId="{1D45652D-4E1B-4D56-845F-43E3C2A2BE5E}" dt="2024-01-11T16:14:25.897" v="1660" actId="26606"/>
          <ac:picMkLst>
            <pc:docMk/>
            <pc:sldMk cId="1358947996" sldId="281"/>
            <ac:picMk id="18" creationId="{7A65D86E-4730-59DC-35AD-054D0F07C8F5}"/>
          </ac:picMkLst>
        </pc:picChg>
        <pc:picChg chg="add del">
          <ac:chgData name="[Student] Sebastien Lambert" userId="3f78ca93-1958-4a6a-b384-fab6e54e450c" providerId="ADAL" clId="{1D45652D-4E1B-4D56-845F-43E3C2A2BE5E}" dt="2024-01-11T16:14:26.577" v="1662" actId="26606"/>
          <ac:picMkLst>
            <pc:docMk/>
            <pc:sldMk cId="1358947996" sldId="281"/>
            <ac:picMk id="21" creationId="{F6A4ED1B-8F13-CEBC-D6B5-E686F901C303}"/>
          </ac:picMkLst>
        </pc:picChg>
        <pc:picChg chg="add del">
          <ac:chgData name="[Student] Sebastien Lambert" userId="3f78ca93-1958-4a6a-b384-fab6e54e450c" providerId="ADAL" clId="{1D45652D-4E1B-4D56-845F-43E3C2A2BE5E}" dt="2024-01-11T16:14:27.902" v="1664" actId="26606"/>
          <ac:picMkLst>
            <pc:docMk/>
            <pc:sldMk cId="1358947996" sldId="281"/>
            <ac:picMk id="27" creationId="{7A65D86E-4730-59DC-35AD-054D0F07C8F5}"/>
          </ac:picMkLst>
        </pc:picChg>
        <pc:picChg chg="add del">
          <ac:chgData name="[Student] Sebastien Lambert" userId="3f78ca93-1958-4a6a-b384-fab6e54e450c" providerId="ADAL" clId="{1D45652D-4E1B-4D56-845F-43E3C2A2BE5E}" dt="2024-01-11T16:14:28.652" v="1666" actId="26606"/>
          <ac:picMkLst>
            <pc:docMk/>
            <pc:sldMk cId="1358947996" sldId="281"/>
            <ac:picMk id="30" creationId="{F6A4ED1B-8F13-CEBC-D6B5-E686F901C303}"/>
          </ac:picMkLst>
        </pc:picChg>
        <pc:picChg chg="add del">
          <ac:chgData name="[Student] Sebastien Lambert" userId="3f78ca93-1958-4a6a-b384-fab6e54e450c" providerId="ADAL" clId="{1D45652D-4E1B-4D56-845F-43E3C2A2BE5E}" dt="2024-01-11T16:14:35.785" v="1668" actId="26606"/>
          <ac:picMkLst>
            <pc:docMk/>
            <pc:sldMk cId="1358947996" sldId="281"/>
            <ac:picMk id="36" creationId="{7A65D86E-4730-59DC-35AD-054D0F07C8F5}"/>
          </ac:picMkLst>
        </pc:picChg>
        <pc:picChg chg="add del">
          <ac:chgData name="[Student] Sebastien Lambert" userId="3f78ca93-1958-4a6a-b384-fab6e54e450c" providerId="ADAL" clId="{1D45652D-4E1B-4D56-845F-43E3C2A2BE5E}" dt="2024-01-11T16:14:41.786" v="1670" actId="26606"/>
          <ac:picMkLst>
            <pc:docMk/>
            <pc:sldMk cId="1358947996" sldId="281"/>
            <ac:picMk id="39" creationId="{F6A4ED1B-8F13-CEBC-D6B5-E686F901C303}"/>
          </ac:picMkLst>
        </pc:picChg>
        <pc:picChg chg="add del">
          <ac:chgData name="[Student] Sebastien Lambert" userId="3f78ca93-1958-4a6a-b384-fab6e54e450c" providerId="ADAL" clId="{1D45652D-4E1B-4D56-845F-43E3C2A2BE5E}" dt="2024-01-11T16:14:42.619" v="1672" actId="26606"/>
          <ac:picMkLst>
            <pc:docMk/>
            <pc:sldMk cId="1358947996" sldId="281"/>
            <ac:picMk id="45" creationId="{7A65D86E-4730-59DC-35AD-054D0F07C8F5}"/>
          </ac:picMkLst>
        </pc:picChg>
        <pc:picChg chg="add del">
          <ac:chgData name="[Student] Sebastien Lambert" userId="3f78ca93-1958-4a6a-b384-fab6e54e450c" providerId="ADAL" clId="{1D45652D-4E1B-4D56-845F-43E3C2A2BE5E}" dt="2024-01-11T16:14:53.655" v="1676" actId="26606"/>
          <ac:picMkLst>
            <pc:docMk/>
            <pc:sldMk cId="1358947996" sldId="281"/>
            <ac:picMk id="53" creationId="{C1419788-B15B-6305-4140-A8D6A851396C}"/>
          </ac:picMkLst>
        </pc:picChg>
        <pc:picChg chg="add">
          <ac:chgData name="[Student] Sebastien Lambert" userId="3f78ca93-1958-4a6a-b384-fab6e54e450c" providerId="ADAL" clId="{1D45652D-4E1B-4D56-845F-43E3C2A2BE5E}" dt="2024-01-11T16:14:53.684" v="1677" actId="26606"/>
          <ac:picMkLst>
            <pc:docMk/>
            <pc:sldMk cId="1358947996" sldId="281"/>
            <ac:picMk id="60" creationId="{F6A4ED1B-8F13-CEBC-D6B5-E686F901C303}"/>
          </ac:picMkLst>
        </pc:picChg>
      </pc:sldChg>
      <pc:sldChg chg="addSp modSp add mod ord setBg">
        <pc:chgData name="[Student] Sebastien Lambert" userId="3f78ca93-1958-4a6a-b384-fab6e54e450c" providerId="ADAL" clId="{1D45652D-4E1B-4D56-845F-43E3C2A2BE5E}" dt="2024-01-11T22:00:50.582" v="3586" actId="20577"/>
        <pc:sldMkLst>
          <pc:docMk/>
          <pc:sldMk cId="1472762309" sldId="282"/>
        </pc:sldMkLst>
        <pc:spChg chg="mod">
          <ac:chgData name="[Student] Sebastien Lambert" userId="3f78ca93-1958-4a6a-b384-fab6e54e450c" providerId="ADAL" clId="{1D45652D-4E1B-4D56-845F-43E3C2A2BE5E}" dt="2024-01-11T15:29:22.262" v="1341" actId="26606"/>
          <ac:spMkLst>
            <pc:docMk/>
            <pc:sldMk cId="1472762309" sldId="282"/>
            <ac:spMk id="2" creationId="{D4BA9A48-03E3-61B9-40CF-D8EDDF03E54C}"/>
          </ac:spMkLst>
        </pc:spChg>
        <pc:spChg chg="mod">
          <ac:chgData name="[Student] Sebastien Lambert" userId="3f78ca93-1958-4a6a-b384-fab6e54e450c" providerId="ADAL" clId="{1D45652D-4E1B-4D56-845F-43E3C2A2BE5E}" dt="2024-01-11T22:00:50.582" v="3586" actId="20577"/>
          <ac:spMkLst>
            <pc:docMk/>
            <pc:sldMk cId="1472762309" sldId="282"/>
            <ac:spMk id="3" creationId="{A7830678-E6C6-554F-78C0-CC07420953B3}"/>
          </ac:spMkLst>
        </pc:spChg>
        <pc:spChg chg="mod">
          <ac:chgData name="[Student] Sebastien Lambert" userId="3f78ca93-1958-4a6a-b384-fab6e54e450c" providerId="ADAL" clId="{1D45652D-4E1B-4D56-845F-43E3C2A2BE5E}" dt="2024-01-11T15:29:22.262" v="1341" actId="26606"/>
          <ac:spMkLst>
            <pc:docMk/>
            <pc:sldMk cId="1472762309" sldId="282"/>
            <ac:spMk id="4" creationId="{9156018B-30B0-C594-68DF-0A15A7691709}"/>
          </ac:spMkLst>
        </pc:spChg>
        <pc:spChg chg="add">
          <ac:chgData name="[Student] Sebastien Lambert" userId="3f78ca93-1958-4a6a-b384-fab6e54e450c" providerId="ADAL" clId="{1D45652D-4E1B-4D56-845F-43E3C2A2BE5E}" dt="2024-01-11T15:29:22.262" v="1341" actId="26606"/>
          <ac:spMkLst>
            <pc:docMk/>
            <pc:sldMk cId="1472762309" sldId="282"/>
            <ac:spMk id="9" creationId="{100EDD19-6802-4EC3-95CE-CFFAB042CFD6}"/>
          </ac:spMkLst>
        </pc:spChg>
        <pc:spChg chg="add">
          <ac:chgData name="[Student] Sebastien Lambert" userId="3f78ca93-1958-4a6a-b384-fab6e54e450c" providerId="ADAL" clId="{1D45652D-4E1B-4D56-845F-43E3C2A2BE5E}" dt="2024-01-11T15:29:22.262" v="1341" actId="26606"/>
          <ac:spMkLst>
            <pc:docMk/>
            <pc:sldMk cId="1472762309" sldId="282"/>
            <ac:spMk id="11" creationId="{DB17E863-922E-4C26-BD64-E8FD41D28661}"/>
          </ac:spMkLst>
        </pc:spChg>
      </pc:sldChg>
      <pc:sldChg chg="addSp delSp modSp add mod ord setBg">
        <pc:chgData name="[Student] Sebastien Lambert" userId="3f78ca93-1958-4a6a-b384-fab6e54e450c" providerId="ADAL" clId="{1D45652D-4E1B-4D56-845F-43E3C2A2BE5E}" dt="2024-01-11T22:01:04.929" v="3592" actId="6549"/>
        <pc:sldMkLst>
          <pc:docMk/>
          <pc:sldMk cId="1844234398" sldId="283"/>
        </pc:sldMkLst>
        <pc:spChg chg="mod">
          <ac:chgData name="[Student] Sebastien Lambert" userId="3f78ca93-1958-4a6a-b384-fab6e54e450c" providerId="ADAL" clId="{1D45652D-4E1B-4D56-845F-43E3C2A2BE5E}" dt="2024-01-11T15:28:18.412" v="1311" actId="26606"/>
          <ac:spMkLst>
            <pc:docMk/>
            <pc:sldMk cId="1844234398" sldId="283"/>
            <ac:spMk id="2" creationId="{D4BA9A48-03E3-61B9-40CF-D8EDDF03E54C}"/>
          </ac:spMkLst>
        </pc:spChg>
        <pc:spChg chg="del mod">
          <ac:chgData name="[Student] Sebastien Lambert" userId="3f78ca93-1958-4a6a-b384-fab6e54e450c" providerId="ADAL" clId="{1D45652D-4E1B-4D56-845F-43E3C2A2BE5E}" dt="2024-01-11T21:58:02.602" v="3539" actId="478"/>
          <ac:spMkLst>
            <pc:docMk/>
            <pc:sldMk cId="1844234398" sldId="283"/>
            <ac:spMk id="3" creationId="{A7830678-E6C6-554F-78C0-CC07420953B3}"/>
          </ac:spMkLst>
        </pc:spChg>
        <pc:spChg chg="mod">
          <ac:chgData name="[Student] Sebastien Lambert" userId="3f78ca93-1958-4a6a-b384-fab6e54e450c" providerId="ADAL" clId="{1D45652D-4E1B-4D56-845F-43E3C2A2BE5E}" dt="2024-01-11T15:28:18.412" v="1311" actId="26606"/>
          <ac:spMkLst>
            <pc:docMk/>
            <pc:sldMk cId="1844234398" sldId="283"/>
            <ac:spMk id="4" creationId="{9156018B-30B0-C594-68DF-0A15A7691709}"/>
          </ac:spMkLst>
        </pc:spChg>
        <pc:spChg chg="add mod">
          <ac:chgData name="[Student] Sebastien Lambert" userId="3f78ca93-1958-4a6a-b384-fab6e54e450c" providerId="ADAL" clId="{1D45652D-4E1B-4D56-845F-43E3C2A2BE5E}" dt="2024-01-11T22:01:04.929" v="3592" actId="6549"/>
          <ac:spMkLst>
            <pc:docMk/>
            <pc:sldMk cId="1844234398" sldId="283"/>
            <ac:spMk id="5" creationId="{3968A2C9-205A-7A86-CDFB-10B123DE09B4}"/>
          </ac:spMkLst>
        </pc:spChg>
        <pc:spChg chg="add del mod">
          <ac:chgData name="[Student] Sebastien Lambert" userId="3f78ca93-1958-4a6a-b384-fab6e54e450c" providerId="ADAL" clId="{1D45652D-4E1B-4D56-845F-43E3C2A2BE5E}" dt="2024-01-11T21:58:53.382" v="3559" actId="478"/>
          <ac:spMkLst>
            <pc:docMk/>
            <pc:sldMk cId="1844234398" sldId="283"/>
            <ac:spMk id="6" creationId="{7451504A-2155-3C9D-F69A-1DC6E0240EBF}"/>
          </ac:spMkLst>
        </pc:spChg>
        <pc:spChg chg="add del mod">
          <ac:chgData name="[Student] Sebastien Lambert" userId="3f78ca93-1958-4a6a-b384-fab6e54e450c" providerId="ADAL" clId="{1D45652D-4E1B-4D56-845F-43E3C2A2BE5E}" dt="2024-01-11T21:58:59.797" v="3560" actId="478"/>
          <ac:spMkLst>
            <pc:docMk/>
            <pc:sldMk cId="1844234398" sldId="283"/>
            <ac:spMk id="8" creationId="{E0EFEE11-39A9-0B4D-5211-15DE8F349670}"/>
          </ac:spMkLst>
        </pc:spChg>
        <pc:spChg chg="add">
          <ac:chgData name="[Student] Sebastien Lambert" userId="3f78ca93-1958-4a6a-b384-fab6e54e450c" providerId="ADAL" clId="{1D45652D-4E1B-4D56-845F-43E3C2A2BE5E}" dt="2024-01-11T15:28:18.412" v="1311" actId="26606"/>
          <ac:spMkLst>
            <pc:docMk/>
            <pc:sldMk cId="1844234398" sldId="283"/>
            <ac:spMk id="9" creationId="{100EDD19-6802-4EC3-95CE-CFFAB042CFD6}"/>
          </ac:spMkLst>
        </pc:spChg>
        <pc:spChg chg="add">
          <ac:chgData name="[Student] Sebastien Lambert" userId="3f78ca93-1958-4a6a-b384-fab6e54e450c" providerId="ADAL" clId="{1D45652D-4E1B-4D56-845F-43E3C2A2BE5E}" dt="2024-01-11T15:28:18.412" v="1311" actId="26606"/>
          <ac:spMkLst>
            <pc:docMk/>
            <pc:sldMk cId="1844234398" sldId="283"/>
            <ac:spMk id="11" creationId="{DB17E863-922E-4C26-BD64-E8FD41D28661}"/>
          </ac:spMkLst>
        </pc:spChg>
      </pc:sldChg>
      <pc:sldChg chg="addSp modSp add mod setBg">
        <pc:chgData name="[Student] Sebastien Lambert" userId="3f78ca93-1958-4a6a-b384-fab6e54e450c" providerId="ADAL" clId="{1D45652D-4E1B-4D56-845F-43E3C2A2BE5E}" dt="2024-01-11T15:29:24.731" v="1342" actId="26606"/>
        <pc:sldMkLst>
          <pc:docMk/>
          <pc:sldMk cId="4128493527" sldId="284"/>
        </pc:sldMkLst>
        <pc:spChg chg="mod">
          <ac:chgData name="[Student] Sebastien Lambert" userId="3f78ca93-1958-4a6a-b384-fab6e54e450c" providerId="ADAL" clId="{1D45652D-4E1B-4D56-845F-43E3C2A2BE5E}" dt="2024-01-11T15:29:24.731" v="1342" actId="26606"/>
          <ac:spMkLst>
            <pc:docMk/>
            <pc:sldMk cId="4128493527" sldId="284"/>
            <ac:spMk id="2" creationId="{D4BA9A48-03E3-61B9-40CF-D8EDDF03E54C}"/>
          </ac:spMkLst>
        </pc:spChg>
        <pc:spChg chg="mod">
          <ac:chgData name="[Student] Sebastien Lambert" userId="3f78ca93-1958-4a6a-b384-fab6e54e450c" providerId="ADAL" clId="{1D45652D-4E1B-4D56-845F-43E3C2A2BE5E}" dt="2024-01-11T15:29:24.731" v="1342" actId="26606"/>
          <ac:spMkLst>
            <pc:docMk/>
            <pc:sldMk cId="4128493527" sldId="284"/>
            <ac:spMk id="3" creationId="{A7830678-E6C6-554F-78C0-CC07420953B3}"/>
          </ac:spMkLst>
        </pc:spChg>
        <pc:spChg chg="mod">
          <ac:chgData name="[Student] Sebastien Lambert" userId="3f78ca93-1958-4a6a-b384-fab6e54e450c" providerId="ADAL" clId="{1D45652D-4E1B-4D56-845F-43E3C2A2BE5E}" dt="2024-01-11T15:29:24.731" v="1342" actId="26606"/>
          <ac:spMkLst>
            <pc:docMk/>
            <pc:sldMk cId="4128493527" sldId="284"/>
            <ac:spMk id="4" creationId="{9156018B-30B0-C594-68DF-0A15A7691709}"/>
          </ac:spMkLst>
        </pc:spChg>
        <pc:spChg chg="add">
          <ac:chgData name="[Student] Sebastien Lambert" userId="3f78ca93-1958-4a6a-b384-fab6e54e450c" providerId="ADAL" clId="{1D45652D-4E1B-4D56-845F-43E3C2A2BE5E}" dt="2024-01-11T15:29:24.731" v="1342" actId="26606"/>
          <ac:spMkLst>
            <pc:docMk/>
            <pc:sldMk cId="4128493527" sldId="284"/>
            <ac:spMk id="9" creationId="{100EDD19-6802-4EC3-95CE-CFFAB042CFD6}"/>
          </ac:spMkLst>
        </pc:spChg>
        <pc:spChg chg="add">
          <ac:chgData name="[Student] Sebastien Lambert" userId="3f78ca93-1958-4a6a-b384-fab6e54e450c" providerId="ADAL" clId="{1D45652D-4E1B-4D56-845F-43E3C2A2BE5E}" dt="2024-01-11T15:29:24.731" v="1342" actId="26606"/>
          <ac:spMkLst>
            <pc:docMk/>
            <pc:sldMk cId="4128493527" sldId="284"/>
            <ac:spMk id="11" creationId="{DB17E863-922E-4C26-BD64-E8FD41D28661}"/>
          </ac:spMkLst>
        </pc:spChg>
      </pc:sldChg>
      <pc:sldChg chg="addSp modSp add mod setBg">
        <pc:chgData name="[Student] Sebastien Lambert" userId="3f78ca93-1958-4a6a-b384-fab6e54e450c" providerId="ADAL" clId="{1D45652D-4E1B-4D56-845F-43E3C2A2BE5E}" dt="2024-01-11T22:58:58.196" v="4187" actId="20577"/>
        <pc:sldMkLst>
          <pc:docMk/>
          <pc:sldMk cId="3209499847" sldId="285"/>
        </pc:sldMkLst>
        <pc:spChg chg="mod">
          <ac:chgData name="[Student] Sebastien Lambert" userId="3f78ca93-1958-4a6a-b384-fab6e54e450c" providerId="ADAL" clId="{1D45652D-4E1B-4D56-845F-43E3C2A2BE5E}" dt="2024-01-11T15:29:26.682" v="1343" actId="26606"/>
          <ac:spMkLst>
            <pc:docMk/>
            <pc:sldMk cId="3209499847" sldId="285"/>
            <ac:spMk id="2" creationId="{D4BA9A48-03E3-61B9-40CF-D8EDDF03E54C}"/>
          </ac:spMkLst>
        </pc:spChg>
        <pc:spChg chg="mod">
          <ac:chgData name="[Student] Sebastien Lambert" userId="3f78ca93-1958-4a6a-b384-fab6e54e450c" providerId="ADAL" clId="{1D45652D-4E1B-4D56-845F-43E3C2A2BE5E}" dt="2024-01-11T22:58:58.196" v="4187" actId="20577"/>
          <ac:spMkLst>
            <pc:docMk/>
            <pc:sldMk cId="3209499847" sldId="285"/>
            <ac:spMk id="3" creationId="{A7830678-E6C6-554F-78C0-CC07420953B3}"/>
          </ac:spMkLst>
        </pc:spChg>
        <pc:spChg chg="mod">
          <ac:chgData name="[Student] Sebastien Lambert" userId="3f78ca93-1958-4a6a-b384-fab6e54e450c" providerId="ADAL" clId="{1D45652D-4E1B-4D56-845F-43E3C2A2BE5E}" dt="2024-01-11T15:29:26.682" v="1343" actId="26606"/>
          <ac:spMkLst>
            <pc:docMk/>
            <pc:sldMk cId="3209499847" sldId="285"/>
            <ac:spMk id="4" creationId="{9156018B-30B0-C594-68DF-0A15A7691709}"/>
          </ac:spMkLst>
        </pc:spChg>
        <pc:spChg chg="add">
          <ac:chgData name="[Student] Sebastien Lambert" userId="3f78ca93-1958-4a6a-b384-fab6e54e450c" providerId="ADAL" clId="{1D45652D-4E1B-4D56-845F-43E3C2A2BE5E}" dt="2024-01-11T15:29:26.682" v="1343" actId="26606"/>
          <ac:spMkLst>
            <pc:docMk/>
            <pc:sldMk cId="3209499847" sldId="285"/>
            <ac:spMk id="9" creationId="{100EDD19-6802-4EC3-95CE-CFFAB042CFD6}"/>
          </ac:spMkLst>
        </pc:spChg>
        <pc:spChg chg="add">
          <ac:chgData name="[Student] Sebastien Lambert" userId="3f78ca93-1958-4a6a-b384-fab6e54e450c" providerId="ADAL" clId="{1D45652D-4E1B-4D56-845F-43E3C2A2BE5E}" dt="2024-01-11T15:29:26.682" v="1343" actId="26606"/>
          <ac:spMkLst>
            <pc:docMk/>
            <pc:sldMk cId="3209499847" sldId="285"/>
            <ac:spMk id="11" creationId="{DB17E863-922E-4C26-BD64-E8FD41D28661}"/>
          </ac:spMkLst>
        </pc:spChg>
      </pc:sldChg>
      <pc:sldChg chg="modSp new mod">
        <pc:chgData name="[Student] Sebastien Lambert" userId="3f78ca93-1958-4a6a-b384-fab6e54e450c" providerId="ADAL" clId="{1D45652D-4E1B-4D56-845F-43E3C2A2BE5E}" dt="2024-01-08T17:08:21.349" v="844" actId="790"/>
        <pc:sldMkLst>
          <pc:docMk/>
          <pc:sldMk cId="1505554351" sldId="286"/>
        </pc:sldMkLst>
        <pc:spChg chg="mod">
          <ac:chgData name="[Student] Sebastien Lambert" userId="3f78ca93-1958-4a6a-b384-fab6e54e450c" providerId="ADAL" clId="{1D45652D-4E1B-4D56-845F-43E3C2A2BE5E}" dt="2024-01-08T17:08:21.349" v="844" actId="790"/>
          <ac:spMkLst>
            <pc:docMk/>
            <pc:sldMk cId="1505554351" sldId="286"/>
            <ac:spMk id="2" creationId="{BF0D0334-321B-E72A-315C-524583CD0F8D}"/>
          </ac:spMkLst>
        </pc:spChg>
      </pc:sldChg>
      <pc:sldChg chg="addSp modSp new mod setBg">
        <pc:chgData name="[Student] Sebastien Lambert" userId="3f78ca93-1958-4a6a-b384-fab6e54e450c" providerId="ADAL" clId="{1D45652D-4E1B-4D56-845F-43E3C2A2BE5E}" dt="2024-01-11T16:34:45.315" v="2057" actId="1076"/>
        <pc:sldMkLst>
          <pc:docMk/>
          <pc:sldMk cId="3419642471" sldId="287"/>
        </pc:sldMkLst>
        <pc:spChg chg="mod">
          <ac:chgData name="[Student] Sebastien Lambert" userId="3f78ca93-1958-4a6a-b384-fab6e54e450c" providerId="ADAL" clId="{1D45652D-4E1B-4D56-845F-43E3C2A2BE5E}" dt="2024-01-11T16:34:40.741" v="2055" actId="26606"/>
          <ac:spMkLst>
            <pc:docMk/>
            <pc:sldMk cId="3419642471" sldId="287"/>
            <ac:spMk id="2" creationId="{2204D42F-DB0C-F56E-00FB-9B9CFC30A0DF}"/>
          </ac:spMkLst>
        </pc:spChg>
        <pc:spChg chg="mod">
          <ac:chgData name="[Student] Sebastien Lambert" userId="3f78ca93-1958-4a6a-b384-fab6e54e450c" providerId="ADAL" clId="{1D45652D-4E1B-4D56-845F-43E3C2A2BE5E}" dt="2024-01-11T16:34:40.741" v="2055" actId="26606"/>
          <ac:spMkLst>
            <pc:docMk/>
            <pc:sldMk cId="3419642471" sldId="287"/>
            <ac:spMk id="4" creationId="{75886F74-113F-1E51-C284-EBE591DD26A0}"/>
          </ac:spMkLst>
        </pc:spChg>
        <pc:spChg chg="add">
          <ac:chgData name="[Student] Sebastien Lambert" userId="3f78ca93-1958-4a6a-b384-fab6e54e450c" providerId="ADAL" clId="{1D45652D-4E1B-4D56-845F-43E3C2A2BE5E}" dt="2024-01-11T16:34:40.741" v="2055" actId="26606"/>
          <ac:spMkLst>
            <pc:docMk/>
            <pc:sldMk cId="3419642471" sldId="287"/>
            <ac:spMk id="10" creationId="{BCED4D40-4B67-4331-AC48-79B82B4A47D8}"/>
          </ac:spMkLst>
        </pc:spChg>
        <pc:spChg chg="add">
          <ac:chgData name="[Student] Sebastien Lambert" userId="3f78ca93-1958-4a6a-b384-fab6e54e450c" providerId="ADAL" clId="{1D45652D-4E1B-4D56-845F-43E3C2A2BE5E}" dt="2024-01-11T16:34:40.741" v="2055" actId="26606"/>
          <ac:spMkLst>
            <pc:docMk/>
            <pc:sldMk cId="3419642471" sldId="287"/>
            <ac:spMk id="12" creationId="{670CEDEF-4F34-412E-84EE-329C1E936AF5}"/>
          </ac:spMkLst>
        </pc:spChg>
        <pc:picChg chg="mod">
          <ac:chgData name="[Student] Sebastien Lambert" userId="3f78ca93-1958-4a6a-b384-fab6e54e450c" providerId="ADAL" clId="{1D45652D-4E1B-4D56-845F-43E3C2A2BE5E}" dt="2024-01-11T16:34:45.315" v="2057" actId="1076"/>
          <ac:picMkLst>
            <pc:docMk/>
            <pc:sldMk cId="3419642471" sldId="287"/>
            <ac:picMk id="5" creationId="{B59F0E71-3CD9-4A54-C2B2-E174E003CD82}"/>
          </ac:picMkLst>
        </pc:picChg>
      </pc:sldChg>
      <pc:sldChg chg="addSp delSp modSp add mod ord setBg modNotesTx">
        <pc:chgData name="[Student] Sebastien Lambert" userId="3f78ca93-1958-4a6a-b384-fab6e54e450c" providerId="ADAL" clId="{1D45652D-4E1B-4D56-845F-43E3C2A2BE5E}" dt="2024-01-12T09:23:12.985" v="4983" actId="478"/>
        <pc:sldMkLst>
          <pc:docMk/>
          <pc:sldMk cId="1476787141" sldId="288"/>
        </pc:sldMkLst>
        <pc:spChg chg="mod">
          <ac:chgData name="[Student] Sebastien Lambert" userId="3f78ca93-1958-4a6a-b384-fab6e54e450c" providerId="ADAL" clId="{1D45652D-4E1B-4D56-845F-43E3C2A2BE5E}" dt="2024-01-12T09:18:40.759" v="4958" actId="26606"/>
          <ac:spMkLst>
            <pc:docMk/>
            <pc:sldMk cId="1476787141" sldId="288"/>
            <ac:spMk id="2" creationId="{D4BA9A48-03E3-61B9-40CF-D8EDDF03E54C}"/>
          </ac:spMkLst>
        </pc:spChg>
        <pc:spChg chg="del mod">
          <ac:chgData name="[Student] Sebastien Lambert" userId="3f78ca93-1958-4a6a-b384-fab6e54e450c" providerId="ADAL" clId="{1D45652D-4E1B-4D56-845F-43E3C2A2BE5E}" dt="2024-01-12T09:23:12.985" v="4983" actId="478"/>
          <ac:spMkLst>
            <pc:docMk/>
            <pc:sldMk cId="1476787141" sldId="288"/>
            <ac:spMk id="3" creationId="{A7830678-E6C6-554F-78C0-CC07420953B3}"/>
          </ac:spMkLst>
        </pc:spChg>
        <pc:spChg chg="mod">
          <ac:chgData name="[Student] Sebastien Lambert" userId="3f78ca93-1958-4a6a-b384-fab6e54e450c" providerId="ADAL" clId="{1D45652D-4E1B-4D56-845F-43E3C2A2BE5E}" dt="2024-01-12T09:18:40.759" v="4958" actId="26606"/>
          <ac:spMkLst>
            <pc:docMk/>
            <pc:sldMk cId="1476787141" sldId="288"/>
            <ac:spMk id="4" creationId="{9156018B-30B0-C594-68DF-0A15A7691709}"/>
          </ac:spMkLst>
        </pc:spChg>
        <pc:picChg chg="add">
          <ac:chgData name="[Student] Sebastien Lambert" userId="3f78ca93-1958-4a6a-b384-fab6e54e450c" providerId="ADAL" clId="{1D45652D-4E1B-4D56-845F-43E3C2A2BE5E}" dt="2024-01-12T09:18:40.759" v="4958" actId="26606"/>
          <ac:picMkLst>
            <pc:docMk/>
            <pc:sldMk cId="1476787141" sldId="288"/>
            <ac:picMk id="6" creationId="{422D84E9-DC87-76F2-5B3C-0B9C6C8AD2D6}"/>
          </ac:picMkLst>
        </pc:picChg>
        <pc:cxnChg chg="add">
          <ac:chgData name="[Student] Sebastien Lambert" userId="3f78ca93-1958-4a6a-b384-fab6e54e450c" providerId="ADAL" clId="{1D45652D-4E1B-4D56-845F-43E3C2A2BE5E}" dt="2024-01-12T09:18:40.759" v="4958" actId="26606"/>
          <ac:cxnSpMkLst>
            <pc:docMk/>
            <pc:sldMk cId="1476787141" sldId="288"/>
            <ac:cxnSpMk id="10" creationId="{1503BFE4-729B-D9D0-C17B-501E6AF1127A}"/>
          </ac:cxnSpMkLst>
        </pc:cxnChg>
      </pc:sldChg>
      <pc:sldChg chg="new del">
        <pc:chgData name="[Student] Sebastien Lambert" userId="3f78ca93-1958-4a6a-b384-fab6e54e450c" providerId="ADAL" clId="{1D45652D-4E1B-4D56-845F-43E3C2A2BE5E}" dt="2024-01-08T17:21:37.791" v="1025" actId="47"/>
        <pc:sldMkLst>
          <pc:docMk/>
          <pc:sldMk cId="1929049543" sldId="288"/>
        </pc:sldMkLst>
      </pc:sldChg>
      <pc:sldChg chg="add del">
        <pc:chgData name="[Student] Sebastien Lambert" userId="3f78ca93-1958-4a6a-b384-fab6e54e450c" providerId="ADAL" clId="{1D45652D-4E1B-4D56-845F-43E3C2A2BE5E}" dt="2024-01-08T17:21:42.904" v="1027" actId="2696"/>
        <pc:sldMkLst>
          <pc:docMk/>
          <pc:sldMk cId="1929619757" sldId="288"/>
        </pc:sldMkLst>
      </pc:sldChg>
      <pc:sldChg chg="addSp delSp modSp new mod ord setBg">
        <pc:chgData name="[Student] Sebastien Lambert" userId="3f78ca93-1958-4a6a-b384-fab6e54e450c" providerId="ADAL" clId="{1D45652D-4E1B-4D56-845F-43E3C2A2BE5E}" dt="2024-01-12T09:18:55.578" v="4978"/>
        <pc:sldMkLst>
          <pc:docMk/>
          <pc:sldMk cId="1394226505" sldId="289"/>
        </pc:sldMkLst>
        <pc:spChg chg="del">
          <ac:chgData name="[Student] Sebastien Lambert" userId="3f78ca93-1958-4a6a-b384-fab6e54e450c" providerId="ADAL" clId="{1D45652D-4E1B-4D56-845F-43E3C2A2BE5E}" dt="2024-01-08T17:23:32.367" v="1047" actId="26606"/>
          <ac:spMkLst>
            <pc:docMk/>
            <pc:sldMk cId="1394226505" sldId="289"/>
            <ac:spMk id="2" creationId="{CDE62D04-17A1-947A-3E06-5F336A4106A1}"/>
          </ac:spMkLst>
        </pc:spChg>
        <pc:spChg chg="del">
          <ac:chgData name="[Student] Sebastien Lambert" userId="3f78ca93-1958-4a6a-b384-fab6e54e450c" providerId="ADAL" clId="{1D45652D-4E1B-4D56-845F-43E3C2A2BE5E}" dt="2024-01-08T17:23:32.367" v="1047" actId="26606"/>
          <ac:spMkLst>
            <pc:docMk/>
            <pc:sldMk cId="1394226505" sldId="289"/>
            <ac:spMk id="3" creationId="{503C7036-DC2F-FC5E-ABDC-464311A91BC6}"/>
          </ac:spMkLst>
        </pc:spChg>
        <pc:spChg chg="mod ord">
          <ac:chgData name="[Student] Sebastien Lambert" userId="3f78ca93-1958-4a6a-b384-fab6e54e450c" providerId="ADAL" clId="{1D45652D-4E1B-4D56-845F-43E3C2A2BE5E}" dt="2024-01-08T17:23:32.367" v="1047" actId="26606"/>
          <ac:spMkLst>
            <pc:docMk/>
            <pc:sldMk cId="1394226505" sldId="289"/>
            <ac:spMk id="4" creationId="{1C28A010-4F57-8D71-C125-577F3FE67FFC}"/>
          </ac:spMkLst>
        </pc:spChg>
        <pc:picChg chg="add mod">
          <ac:chgData name="[Student] Sebastien Lambert" userId="3f78ca93-1958-4a6a-b384-fab6e54e450c" providerId="ADAL" clId="{1D45652D-4E1B-4D56-845F-43E3C2A2BE5E}" dt="2024-01-08T17:25:19.295" v="1048" actId="27614"/>
          <ac:picMkLst>
            <pc:docMk/>
            <pc:sldMk cId="1394226505" sldId="289"/>
            <ac:picMk id="6" creationId="{E00B19F3-BB95-2BA2-4F53-68756783B177}"/>
          </ac:picMkLst>
        </pc:picChg>
      </pc:sldChg>
      <pc:sldChg chg="addSp delSp modSp mod setBg">
        <pc:chgData name="[Student] Sebastien Lambert" userId="3f78ca93-1958-4a6a-b384-fab6e54e450c" providerId="ADAL" clId="{1D45652D-4E1B-4D56-845F-43E3C2A2BE5E}" dt="2024-01-11T15:19:19.960" v="1230" actId="26606"/>
        <pc:sldMkLst>
          <pc:docMk/>
          <pc:sldMk cId="1292392464" sldId="290"/>
        </pc:sldMkLst>
        <pc:spChg chg="mod">
          <ac:chgData name="[Student] Sebastien Lambert" userId="3f78ca93-1958-4a6a-b384-fab6e54e450c" providerId="ADAL" clId="{1D45652D-4E1B-4D56-845F-43E3C2A2BE5E}" dt="2024-01-11T15:19:19.960" v="1230" actId="26606"/>
          <ac:spMkLst>
            <pc:docMk/>
            <pc:sldMk cId="1292392464" sldId="290"/>
            <ac:spMk id="2" creationId="{6640AEA1-FC6C-A867-3AB9-29F720F5454B}"/>
          </ac:spMkLst>
        </pc:spChg>
        <pc:spChg chg="mod">
          <ac:chgData name="[Student] Sebastien Lambert" userId="3f78ca93-1958-4a6a-b384-fab6e54e450c" providerId="ADAL" clId="{1D45652D-4E1B-4D56-845F-43E3C2A2BE5E}" dt="2024-01-11T15:19:19.960" v="1230" actId="26606"/>
          <ac:spMkLst>
            <pc:docMk/>
            <pc:sldMk cId="1292392464" sldId="290"/>
            <ac:spMk id="3" creationId="{9B2CDAF4-CB29-1C87-3BF2-D7B5496CE945}"/>
          </ac:spMkLst>
        </pc:spChg>
        <pc:spChg chg="mod">
          <ac:chgData name="[Student] Sebastien Lambert" userId="3f78ca93-1958-4a6a-b384-fab6e54e450c" providerId="ADAL" clId="{1D45652D-4E1B-4D56-845F-43E3C2A2BE5E}" dt="2024-01-11T15:19:19.960" v="1230" actId="26606"/>
          <ac:spMkLst>
            <pc:docMk/>
            <pc:sldMk cId="1292392464" sldId="290"/>
            <ac:spMk id="4" creationId="{0933B93F-C785-F22B-4D78-187F0E5BC42B}"/>
          </ac:spMkLst>
        </pc:spChg>
        <pc:spChg chg="add del">
          <ac:chgData name="[Student] Sebastien Lambert" userId="3f78ca93-1958-4a6a-b384-fab6e54e450c" providerId="ADAL" clId="{1D45652D-4E1B-4D56-845F-43E3C2A2BE5E}" dt="2024-01-11T15:19:18.152" v="1227" actId="26606"/>
          <ac:spMkLst>
            <pc:docMk/>
            <pc:sldMk cId="1292392464" sldId="290"/>
            <ac:spMk id="11" creationId="{12609869-9E80-471B-A487-A53288E0E791}"/>
          </ac:spMkLst>
        </pc:spChg>
        <pc:spChg chg="add del">
          <ac:chgData name="[Student] Sebastien Lambert" userId="3f78ca93-1958-4a6a-b384-fab6e54e450c" providerId="ADAL" clId="{1D45652D-4E1B-4D56-845F-43E3C2A2BE5E}" dt="2024-01-11T15:19:18.152" v="1227" actId="26606"/>
          <ac:spMkLst>
            <pc:docMk/>
            <pc:sldMk cId="1292392464" sldId="290"/>
            <ac:spMk id="13" creationId="{7004738A-9D34-43E8-97D2-CA0EED4F8BE0}"/>
          </ac:spMkLst>
        </pc:spChg>
        <pc:spChg chg="add del">
          <ac:chgData name="[Student] Sebastien Lambert" userId="3f78ca93-1958-4a6a-b384-fab6e54e450c" providerId="ADAL" clId="{1D45652D-4E1B-4D56-845F-43E3C2A2BE5E}" dt="2024-01-11T15:19:18.152" v="1227" actId="26606"/>
          <ac:spMkLst>
            <pc:docMk/>
            <pc:sldMk cId="1292392464" sldId="290"/>
            <ac:spMk id="15" creationId="{B8B8D07F-F13E-443E-BA68-2D26672D76B9}"/>
          </ac:spMkLst>
        </pc:spChg>
        <pc:spChg chg="add del">
          <ac:chgData name="[Student] Sebastien Lambert" userId="3f78ca93-1958-4a6a-b384-fab6e54e450c" providerId="ADAL" clId="{1D45652D-4E1B-4D56-845F-43E3C2A2BE5E}" dt="2024-01-11T15:19:18.152" v="1227" actId="26606"/>
          <ac:spMkLst>
            <pc:docMk/>
            <pc:sldMk cId="1292392464" sldId="290"/>
            <ac:spMk id="17" creationId="{2813A4FA-24A5-41ED-A534-3807D1B2F344}"/>
          </ac:spMkLst>
        </pc:spChg>
        <pc:spChg chg="add del">
          <ac:chgData name="[Student] Sebastien Lambert" userId="3f78ca93-1958-4a6a-b384-fab6e54e450c" providerId="ADAL" clId="{1D45652D-4E1B-4D56-845F-43E3C2A2BE5E}" dt="2024-01-11T15:19:18.152" v="1227" actId="26606"/>
          <ac:spMkLst>
            <pc:docMk/>
            <pc:sldMk cId="1292392464" sldId="290"/>
            <ac:spMk id="19" creationId="{C3944F27-CA70-4E84-A51A-E6BF89558979}"/>
          </ac:spMkLst>
        </pc:spChg>
        <pc:spChg chg="add del">
          <ac:chgData name="[Student] Sebastien Lambert" userId="3f78ca93-1958-4a6a-b384-fab6e54e450c" providerId="ADAL" clId="{1D45652D-4E1B-4D56-845F-43E3C2A2BE5E}" dt="2024-01-11T15:19:19.936" v="1229" actId="26606"/>
          <ac:spMkLst>
            <pc:docMk/>
            <pc:sldMk cId="1292392464" sldId="290"/>
            <ac:spMk id="21" creationId="{3BA513B0-82FF-4F41-8178-885375D1CFB5}"/>
          </ac:spMkLst>
        </pc:spChg>
        <pc:spChg chg="add">
          <ac:chgData name="[Student] Sebastien Lambert" userId="3f78ca93-1958-4a6a-b384-fab6e54e450c" providerId="ADAL" clId="{1D45652D-4E1B-4D56-845F-43E3C2A2BE5E}" dt="2024-01-11T15:19:19.960" v="1230" actId="26606"/>
          <ac:spMkLst>
            <pc:docMk/>
            <pc:sldMk cId="1292392464" sldId="290"/>
            <ac:spMk id="26" creationId="{2B97F24A-32CE-4C1C-A50D-3016B394DCFB}"/>
          </ac:spMkLst>
        </pc:spChg>
        <pc:spChg chg="add">
          <ac:chgData name="[Student] Sebastien Lambert" userId="3f78ca93-1958-4a6a-b384-fab6e54e450c" providerId="ADAL" clId="{1D45652D-4E1B-4D56-845F-43E3C2A2BE5E}" dt="2024-01-11T15:19:19.960" v="1230" actId="26606"/>
          <ac:spMkLst>
            <pc:docMk/>
            <pc:sldMk cId="1292392464" sldId="290"/>
            <ac:spMk id="27" creationId="{CD8B4F24-440B-49E9-B85D-733523DC064B}"/>
          </ac:spMkLst>
        </pc:spChg>
        <pc:grpChg chg="add del">
          <ac:chgData name="[Student] Sebastien Lambert" userId="3f78ca93-1958-4a6a-b384-fab6e54e450c" providerId="ADAL" clId="{1D45652D-4E1B-4D56-845F-43E3C2A2BE5E}" dt="2024-01-11T15:19:19.936" v="1229" actId="26606"/>
          <ac:grpSpMkLst>
            <pc:docMk/>
            <pc:sldMk cId="1292392464" sldId="290"/>
            <ac:grpSpMk id="22" creationId="{93DB8501-F9F2-4ACD-B56A-9019CD5006D6}"/>
          </ac:grpSpMkLst>
        </pc:grpChg>
        <pc:picChg chg="mod ord">
          <ac:chgData name="[Student] Sebastien Lambert" userId="3f78ca93-1958-4a6a-b384-fab6e54e450c" providerId="ADAL" clId="{1D45652D-4E1B-4D56-845F-43E3C2A2BE5E}" dt="2024-01-11T15:19:19.960" v="1230" actId="26606"/>
          <ac:picMkLst>
            <pc:docMk/>
            <pc:sldMk cId="1292392464" sldId="290"/>
            <ac:picMk id="6" creationId="{F350672E-E0DF-AE5F-8F02-28BEFDE6B6B5}"/>
          </ac:picMkLst>
        </pc:picChg>
      </pc:sldChg>
      <pc:sldChg chg="addSp delSp modSp mod setBg">
        <pc:chgData name="[Student] Sebastien Lambert" userId="3f78ca93-1958-4a6a-b384-fab6e54e450c" providerId="ADAL" clId="{1D45652D-4E1B-4D56-845F-43E3C2A2BE5E}" dt="2024-01-11T15:20:24.879" v="1258" actId="26606"/>
        <pc:sldMkLst>
          <pc:docMk/>
          <pc:sldMk cId="1352358754" sldId="291"/>
        </pc:sldMkLst>
        <pc:spChg chg="mod">
          <ac:chgData name="[Student] Sebastien Lambert" userId="3f78ca93-1958-4a6a-b384-fab6e54e450c" providerId="ADAL" clId="{1D45652D-4E1B-4D56-845F-43E3C2A2BE5E}" dt="2024-01-11T15:20:24.879" v="1258" actId="26606"/>
          <ac:spMkLst>
            <pc:docMk/>
            <pc:sldMk cId="1352358754" sldId="291"/>
            <ac:spMk id="2" creationId="{C92C46EA-28B7-49D7-DCDE-AB7684D2E8C9}"/>
          </ac:spMkLst>
        </pc:spChg>
        <pc:spChg chg="mod">
          <ac:chgData name="[Student] Sebastien Lambert" userId="3f78ca93-1958-4a6a-b384-fab6e54e450c" providerId="ADAL" clId="{1D45652D-4E1B-4D56-845F-43E3C2A2BE5E}" dt="2024-01-11T15:20:24.879" v="1258" actId="26606"/>
          <ac:spMkLst>
            <pc:docMk/>
            <pc:sldMk cId="1352358754" sldId="291"/>
            <ac:spMk id="3" creationId="{3EC96700-F9BD-4EEF-AEA1-14000B2EA34D}"/>
          </ac:spMkLst>
        </pc:spChg>
        <pc:spChg chg="mod ord">
          <ac:chgData name="[Student] Sebastien Lambert" userId="3f78ca93-1958-4a6a-b384-fab6e54e450c" providerId="ADAL" clId="{1D45652D-4E1B-4D56-845F-43E3C2A2BE5E}" dt="2024-01-11T15:20:24.879" v="1258" actId="26606"/>
          <ac:spMkLst>
            <pc:docMk/>
            <pc:sldMk cId="1352358754" sldId="291"/>
            <ac:spMk id="4" creationId="{7E1E8BD0-5D44-2BB3-5911-2C0421B349FE}"/>
          </ac:spMkLst>
        </pc:spChg>
        <pc:spChg chg="del mod">
          <ac:chgData name="[Student] Sebastien Lambert" userId="3f78ca93-1958-4a6a-b384-fab6e54e450c" providerId="ADAL" clId="{1D45652D-4E1B-4D56-845F-43E3C2A2BE5E}" dt="2024-01-11T15:19:46.016" v="1233"/>
          <ac:spMkLst>
            <pc:docMk/>
            <pc:sldMk cId="1352358754" sldId="291"/>
            <ac:spMk id="6" creationId="{77D91325-9E09-57D8-FB23-049B95B59528}"/>
          </ac:spMkLst>
        </pc:spChg>
        <pc:spChg chg="add del">
          <ac:chgData name="[Student] Sebastien Lambert" userId="3f78ca93-1958-4a6a-b384-fab6e54e450c" providerId="ADAL" clId="{1D45652D-4E1B-4D56-845F-43E3C2A2BE5E}" dt="2024-01-11T15:20:15.066" v="1249" actId="26606"/>
          <ac:spMkLst>
            <pc:docMk/>
            <pc:sldMk cId="1352358754" sldId="291"/>
            <ac:spMk id="13" creationId="{743AA782-23D1-4521-8CAD-47662984AA08}"/>
          </ac:spMkLst>
        </pc:spChg>
        <pc:spChg chg="add del">
          <ac:chgData name="[Student] Sebastien Lambert" userId="3f78ca93-1958-4a6a-b384-fab6e54e450c" providerId="ADAL" clId="{1D45652D-4E1B-4D56-845F-43E3C2A2BE5E}" dt="2024-01-11T15:20:15.066" v="1249" actId="26606"/>
          <ac:spMkLst>
            <pc:docMk/>
            <pc:sldMk cId="1352358754" sldId="291"/>
            <ac:spMk id="15" creationId="{71877DBC-BB60-40F0-AC93-2ACDBAAE60CE}"/>
          </ac:spMkLst>
        </pc:spChg>
        <pc:spChg chg="add del">
          <ac:chgData name="[Student] Sebastien Lambert" userId="3f78ca93-1958-4a6a-b384-fab6e54e450c" providerId="ADAL" clId="{1D45652D-4E1B-4D56-845F-43E3C2A2BE5E}" dt="2024-01-11T15:20:19.640" v="1251" actId="26606"/>
          <ac:spMkLst>
            <pc:docMk/>
            <pc:sldMk cId="1352358754" sldId="291"/>
            <ac:spMk id="17" creationId="{2B97F24A-32CE-4C1C-A50D-3016B394DCFB}"/>
          </ac:spMkLst>
        </pc:spChg>
        <pc:spChg chg="add del">
          <ac:chgData name="[Student] Sebastien Lambert" userId="3f78ca93-1958-4a6a-b384-fab6e54e450c" providerId="ADAL" clId="{1D45652D-4E1B-4D56-845F-43E3C2A2BE5E}" dt="2024-01-11T15:20:19.640" v="1251" actId="26606"/>
          <ac:spMkLst>
            <pc:docMk/>
            <pc:sldMk cId="1352358754" sldId="291"/>
            <ac:spMk id="18" creationId="{CD8B4F24-440B-49E9-B85D-733523DC064B}"/>
          </ac:spMkLst>
        </pc:spChg>
        <pc:spChg chg="add del">
          <ac:chgData name="[Student] Sebastien Lambert" userId="3f78ca93-1958-4a6a-b384-fab6e54e450c" providerId="ADAL" clId="{1D45652D-4E1B-4D56-845F-43E3C2A2BE5E}" dt="2024-01-11T15:20:20.697" v="1253" actId="26606"/>
          <ac:spMkLst>
            <pc:docMk/>
            <pc:sldMk cId="1352358754" sldId="291"/>
            <ac:spMk id="20" creationId="{743AA782-23D1-4521-8CAD-47662984AA08}"/>
          </ac:spMkLst>
        </pc:spChg>
        <pc:spChg chg="add del">
          <ac:chgData name="[Student] Sebastien Lambert" userId="3f78ca93-1958-4a6a-b384-fab6e54e450c" providerId="ADAL" clId="{1D45652D-4E1B-4D56-845F-43E3C2A2BE5E}" dt="2024-01-11T15:20:20.697" v="1253" actId="26606"/>
          <ac:spMkLst>
            <pc:docMk/>
            <pc:sldMk cId="1352358754" sldId="291"/>
            <ac:spMk id="21" creationId="{71877DBC-BB60-40F0-AC93-2ACDBAAE60CE}"/>
          </ac:spMkLst>
        </pc:spChg>
        <pc:spChg chg="add del">
          <ac:chgData name="[Student] Sebastien Lambert" userId="3f78ca93-1958-4a6a-b384-fab6e54e450c" providerId="ADAL" clId="{1D45652D-4E1B-4D56-845F-43E3C2A2BE5E}" dt="2024-01-11T15:20:23.272" v="1255" actId="26606"/>
          <ac:spMkLst>
            <pc:docMk/>
            <pc:sldMk cId="1352358754" sldId="291"/>
            <ac:spMk id="23" creationId="{2B97F24A-32CE-4C1C-A50D-3016B394DCFB}"/>
          </ac:spMkLst>
        </pc:spChg>
        <pc:spChg chg="add del">
          <ac:chgData name="[Student] Sebastien Lambert" userId="3f78ca93-1958-4a6a-b384-fab6e54e450c" providerId="ADAL" clId="{1D45652D-4E1B-4D56-845F-43E3C2A2BE5E}" dt="2024-01-11T15:20:23.272" v="1255" actId="26606"/>
          <ac:spMkLst>
            <pc:docMk/>
            <pc:sldMk cId="1352358754" sldId="291"/>
            <ac:spMk id="24" creationId="{CD8B4F24-440B-49E9-B85D-733523DC064B}"/>
          </ac:spMkLst>
        </pc:spChg>
        <pc:spChg chg="add del">
          <ac:chgData name="[Student] Sebastien Lambert" userId="3f78ca93-1958-4a6a-b384-fab6e54e450c" providerId="ADAL" clId="{1D45652D-4E1B-4D56-845F-43E3C2A2BE5E}" dt="2024-01-11T15:20:24.854" v="1257" actId="26606"/>
          <ac:spMkLst>
            <pc:docMk/>
            <pc:sldMk cId="1352358754" sldId="291"/>
            <ac:spMk id="26" creationId="{2B97F24A-32CE-4C1C-A50D-3016B394DCFB}"/>
          </ac:spMkLst>
        </pc:spChg>
        <pc:spChg chg="add del">
          <ac:chgData name="[Student] Sebastien Lambert" userId="3f78ca93-1958-4a6a-b384-fab6e54e450c" providerId="ADAL" clId="{1D45652D-4E1B-4D56-845F-43E3C2A2BE5E}" dt="2024-01-11T15:20:24.854" v="1257" actId="26606"/>
          <ac:spMkLst>
            <pc:docMk/>
            <pc:sldMk cId="1352358754" sldId="291"/>
            <ac:spMk id="27" creationId="{6357EC4F-235E-4222-A36F-C7878ACE37F2}"/>
          </ac:spMkLst>
        </pc:spChg>
        <pc:spChg chg="add">
          <ac:chgData name="[Student] Sebastien Lambert" userId="3f78ca93-1958-4a6a-b384-fab6e54e450c" providerId="ADAL" clId="{1D45652D-4E1B-4D56-845F-43E3C2A2BE5E}" dt="2024-01-11T15:20:24.879" v="1258" actId="26606"/>
          <ac:spMkLst>
            <pc:docMk/>
            <pc:sldMk cId="1352358754" sldId="291"/>
            <ac:spMk id="29" creationId="{2B97F24A-32CE-4C1C-A50D-3016B394DCFB}"/>
          </ac:spMkLst>
        </pc:spChg>
        <pc:spChg chg="add">
          <ac:chgData name="[Student] Sebastien Lambert" userId="3f78ca93-1958-4a6a-b384-fab6e54e450c" providerId="ADAL" clId="{1D45652D-4E1B-4D56-845F-43E3C2A2BE5E}" dt="2024-01-11T15:20:24.879" v="1258" actId="26606"/>
          <ac:spMkLst>
            <pc:docMk/>
            <pc:sldMk cId="1352358754" sldId="291"/>
            <ac:spMk id="30" creationId="{CD8B4F24-440B-49E9-B85D-733523DC064B}"/>
          </ac:spMkLst>
        </pc:spChg>
        <pc:picChg chg="mod">
          <ac:chgData name="[Student] Sebastien Lambert" userId="3f78ca93-1958-4a6a-b384-fab6e54e450c" providerId="ADAL" clId="{1D45652D-4E1B-4D56-845F-43E3C2A2BE5E}" dt="2024-01-11T15:20:24.879" v="1258" actId="26606"/>
          <ac:picMkLst>
            <pc:docMk/>
            <pc:sldMk cId="1352358754" sldId="291"/>
            <ac:picMk id="8" creationId="{75B9B8CC-9722-19A5-3BD0-7DD4BCB9C815}"/>
          </ac:picMkLst>
        </pc:picChg>
      </pc:sldChg>
      <pc:sldChg chg="addSp modSp mod setBg">
        <pc:chgData name="[Student] Sebastien Lambert" userId="3f78ca93-1958-4a6a-b384-fab6e54e450c" providerId="ADAL" clId="{1D45652D-4E1B-4D56-845F-43E3C2A2BE5E}" dt="2024-01-11T15:21:18.987" v="1259" actId="26606"/>
        <pc:sldMkLst>
          <pc:docMk/>
          <pc:sldMk cId="4197810343" sldId="292"/>
        </pc:sldMkLst>
        <pc:spChg chg="mod">
          <ac:chgData name="[Student] Sebastien Lambert" userId="3f78ca93-1958-4a6a-b384-fab6e54e450c" providerId="ADAL" clId="{1D45652D-4E1B-4D56-845F-43E3C2A2BE5E}" dt="2024-01-11T15:21:18.987" v="1259" actId="26606"/>
          <ac:spMkLst>
            <pc:docMk/>
            <pc:sldMk cId="4197810343" sldId="292"/>
            <ac:spMk id="2" creationId="{10839C90-5BBE-8F22-1C43-9551902E212E}"/>
          </ac:spMkLst>
        </pc:spChg>
        <pc:spChg chg="mod">
          <ac:chgData name="[Student] Sebastien Lambert" userId="3f78ca93-1958-4a6a-b384-fab6e54e450c" providerId="ADAL" clId="{1D45652D-4E1B-4D56-845F-43E3C2A2BE5E}" dt="2024-01-11T15:21:18.987" v="1259" actId="26606"/>
          <ac:spMkLst>
            <pc:docMk/>
            <pc:sldMk cId="4197810343" sldId="292"/>
            <ac:spMk id="3" creationId="{DFCF622B-3887-B9A2-C8D5-AF3B1322EABE}"/>
          </ac:spMkLst>
        </pc:spChg>
        <pc:spChg chg="mod ord">
          <ac:chgData name="[Student] Sebastien Lambert" userId="3f78ca93-1958-4a6a-b384-fab6e54e450c" providerId="ADAL" clId="{1D45652D-4E1B-4D56-845F-43E3C2A2BE5E}" dt="2024-01-11T15:21:18.987" v="1259" actId="26606"/>
          <ac:spMkLst>
            <pc:docMk/>
            <pc:sldMk cId="4197810343" sldId="292"/>
            <ac:spMk id="4" creationId="{103A8AEA-80C1-837B-2DE4-6568E5317A7B}"/>
          </ac:spMkLst>
        </pc:spChg>
        <pc:spChg chg="add">
          <ac:chgData name="[Student] Sebastien Lambert" userId="3f78ca93-1958-4a6a-b384-fab6e54e450c" providerId="ADAL" clId="{1D45652D-4E1B-4D56-845F-43E3C2A2BE5E}" dt="2024-01-11T15:21:18.987" v="1259" actId="26606"/>
          <ac:spMkLst>
            <pc:docMk/>
            <pc:sldMk cId="4197810343" sldId="292"/>
            <ac:spMk id="10" creationId="{BCED4D40-4B67-4331-AC48-79B82B4A47D8}"/>
          </ac:spMkLst>
        </pc:spChg>
        <pc:spChg chg="add">
          <ac:chgData name="[Student] Sebastien Lambert" userId="3f78ca93-1958-4a6a-b384-fab6e54e450c" providerId="ADAL" clId="{1D45652D-4E1B-4D56-845F-43E3C2A2BE5E}" dt="2024-01-11T15:21:18.987" v="1259" actId="26606"/>
          <ac:spMkLst>
            <pc:docMk/>
            <pc:sldMk cId="4197810343" sldId="292"/>
            <ac:spMk id="12" creationId="{670CEDEF-4F34-412E-84EE-329C1E936AF5}"/>
          </ac:spMkLst>
        </pc:spChg>
        <pc:picChg chg="mod">
          <ac:chgData name="[Student] Sebastien Lambert" userId="3f78ca93-1958-4a6a-b384-fab6e54e450c" providerId="ADAL" clId="{1D45652D-4E1B-4D56-845F-43E3C2A2BE5E}" dt="2024-01-11T15:21:18.987" v="1259" actId="26606"/>
          <ac:picMkLst>
            <pc:docMk/>
            <pc:sldMk cId="4197810343" sldId="292"/>
            <ac:picMk id="5" creationId="{A9D3A314-AFFA-5349-F8FF-50DBB66FF35E}"/>
          </ac:picMkLst>
        </pc:picChg>
      </pc:sldChg>
      <pc:sldChg chg="addSp modSp mod setBg">
        <pc:chgData name="[Student] Sebastien Lambert" userId="3f78ca93-1958-4a6a-b384-fab6e54e450c" providerId="ADAL" clId="{1D45652D-4E1B-4D56-845F-43E3C2A2BE5E}" dt="2024-01-11T15:21:32" v="1260" actId="26606"/>
        <pc:sldMkLst>
          <pc:docMk/>
          <pc:sldMk cId="1664224020" sldId="293"/>
        </pc:sldMkLst>
        <pc:spChg chg="mod">
          <ac:chgData name="[Student] Sebastien Lambert" userId="3f78ca93-1958-4a6a-b384-fab6e54e450c" providerId="ADAL" clId="{1D45652D-4E1B-4D56-845F-43E3C2A2BE5E}" dt="2024-01-11T15:21:32" v="1260" actId="26606"/>
          <ac:spMkLst>
            <pc:docMk/>
            <pc:sldMk cId="1664224020" sldId="293"/>
            <ac:spMk id="2" creationId="{B7CF7B84-2B52-44A6-E948-B28D4283B521}"/>
          </ac:spMkLst>
        </pc:spChg>
        <pc:spChg chg="mod">
          <ac:chgData name="[Student] Sebastien Lambert" userId="3f78ca93-1958-4a6a-b384-fab6e54e450c" providerId="ADAL" clId="{1D45652D-4E1B-4D56-845F-43E3C2A2BE5E}" dt="2024-01-11T15:21:32" v="1260" actId="26606"/>
          <ac:spMkLst>
            <pc:docMk/>
            <pc:sldMk cId="1664224020" sldId="293"/>
            <ac:spMk id="4" creationId="{C97AD003-B1DE-E06D-96D2-30C23FF2ECBC}"/>
          </ac:spMkLst>
        </pc:spChg>
        <pc:spChg chg="add">
          <ac:chgData name="[Student] Sebastien Lambert" userId="3f78ca93-1958-4a6a-b384-fab6e54e450c" providerId="ADAL" clId="{1D45652D-4E1B-4D56-845F-43E3C2A2BE5E}" dt="2024-01-11T15:21:32" v="1260" actId="26606"/>
          <ac:spMkLst>
            <pc:docMk/>
            <pc:sldMk cId="1664224020" sldId="293"/>
            <ac:spMk id="12" creationId="{C4879EFC-8E62-4E00-973C-C45EE9EC676D}"/>
          </ac:spMkLst>
        </pc:spChg>
        <pc:spChg chg="add">
          <ac:chgData name="[Student] Sebastien Lambert" userId="3f78ca93-1958-4a6a-b384-fab6e54e450c" providerId="ADAL" clId="{1D45652D-4E1B-4D56-845F-43E3C2A2BE5E}" dt="2024-01-11T15:21:32" v="1260" actId="26606"/>
          <ac:spMkLst>
            <pc:docMk/>
            <pc:sldMk cId="1664224020" sldId="293"/>
            <ac:spMk id="14" creationId="{D6A9C53F-5F90-40A5-8C85-5412D39C8C68}"/>
          </ac:spMkLst>
        </pc:spChg>
        <pc:picChg chg="mod">
          <ac:chgData name="[Student] Sebastien Lambert" userId="3f78ca93-1958-4a6a-b384-fab6e54e450c" providerId="ADAL" clId="{1D45652D-4E1B-4D56-845F-43E3C2A2BE5E}" dt="2024-01-11T15:21:32" v="1260" actId="26606"/>
          <ac:picMkLst>
            <pc:docMk/>
            <pc:sldMk cId="1664224020" sldId="293"/>
            <ac:picMk id="6" creationId="{5DDD8468-9C48-0105-250E-6F81EB74238A}"/>
          </ac:picMkLst>
        </pc:picChg>
        <pc:picChg chg="mod ord">
          <ac:chgData name="[Student] Sebastien Lambert" userId="3f78ca93-1958-4a6a-b384-fab6e54e450c" providerId="ADAL" clId="{1D45652D-4E1B-4D56-845F-43E3C2A2BE5E}" dt="2024-01-11T15:21:32" v="1260" actId="26606"/>
          <ac:picMkLst>
            <pc:docMk/>
            <pc:sldMk cId="1664224020" sldId="293"/>
            <ac:picMk id="7" creationId="{1EC7FF3C-DA84-B0AE-B299-03E1056EE406}"/>
          </ac:picMkLst>
        </pc:picChg>
      </pc:sldChg>
      <pc:sldChg chg="addSp delSp modSp mod setBg">
        <pc:chgData name="[Student] Sebastien Lambert" userId="3f78ca93-1958-4a6a-b384-fab6e54e450c" providerId="ADAL" clId="{1D45652D-4E1B-4D56-845F-43E3C2A2BE5E}" dt="2024-01-11T15:21:54.042" v="1265" actId="26606"/>
        <pc:sldMkLst>
          <pc:docMk/>
          <pc:sldMk cId="2377068659" sldId="295"/>
        </pc:sldMkLst>
        <pc:spChg chg="mod">
          <ac:chgData name="[Student] Sebastien Lambert" userId="3f78ca93-1958-4a6a-b384-fab6e54e450c" providerId="ADAL" clId="{1D45652D-4E1B-4D56-845F-43E3C2A2BE5E}" dt="2024-01-11T15:21:54.042" v="1265" actId="26606"/>
          <ac:spMkLst>
            <pc:docMk/>
            <pc:sldMk cId="2377068659" sldId="295"/>
            <ac:spMk id="2" creationId="{702ACD16-4FB1-1E75-605F-B6BC01BA16B4}"/>
          </ac:spMkLst>
        </pc:spChg>
        <pc:spChg chg="mod">
          <ac:chgData name="[Student] Sebastien Lambert" userId="3f78ca93-1958-4a6a-b384-fab6e54e450c" providerId="ADAL" clId="{1D45652D-4E1B-4D56-845F-43E3C2A2BE5E}" dt="2024-01-11T15:21:54.042" v="1265" actId="26606"/>
          <ac:spMkLst>
            <pc:docMk/>
            <pc:sldMk cId="2377068659" sldId="295"/>
            <ac:spMk id="4" creationId="{FAFD3097-10C9-F749-00A4-BABD1394F7E9}"/>
          </ac:spMkLst>
        </pc:spChg>
        <pc:spChg chg="mod">
          <ac:chgData name="[Student] Sebastien Lambert" userId="3f78ca93-1958-4a6a-b384-fab6e54e450c" providerId="ADAL" clId="{1D45652D-4E1B-4D56-845F-43E3C2A2BE5E}" dt="2024-01-11T15:21:54.042" v="1265" actId="26606"/>
          <ac:spMkLst>
            <pc:docMk/>
            <pc:sldMk cId="2377068659" sldId="295"/>
            <ac:spMk id="5" creationId="{86DBAAF5-DE7E-1C45-BC32-E525D048D707}"/>
          </ac:spMkLst>
        </pc:spChg>
        <pc:spChg chg="add del">
          <ac:chgData name="[Student] Sebastien Lambert" userId="3f78ca93-1958-4a6a-b384-fab6e54e450c" providerId="ADAL" clId="{1D45652D-4E1B-4D56-845F-43E3C2A2BE5E}" dt="2024-01-11T15:21:42.679" v="1262" actId="26606"/>
          <ac:spMkLst>
            <pc:docMk/>
            <pc:sldMk cId="2377068659" sldId="295"/>
            <ac:spMk id="16" creationId="{45D37F4E-DDB4-456B-97E0-9937730A039F}"/>
          </ac:spMkLst>
        </pc:spChg>
        <pc:spChg chg="add del">
          <ac:chgData name="[Student] Sebastien Lambert" userId="3f78ca93-1958-4a6a-b384-fab6e54e450c" providerId="ADAL" clId="{1D45652D-4E1B-4D56-845F-43E3C2A2BE5E}" dt="2024-01-11T15:21:42.679" v="1262" actId="26606"/>
          <ac:spMkLst>
            <pc:docMk/>
            <pc:sldMk cId="2377068659" sldId="295"/>
            <ac:spMk id="18" creationId="{B2DD41CD-8F47-4F56-AD12-4E2FF7696987}"/>
          </ac:spMkLst>
        </pc:spChg>
        <pc:spChg chg="add del">
          <ac:chgData name="[Student] Sebastien Lambert" userId="3f78ca93-1958-4a6a-b384-fab6e54e450c" providerId="ADAL" clId="{1D45652D-4E1B-4D56-845F-43E3C2A2BE5E}" dt="2024-01-11T15:21:54.019" v="1264" actId="26606"/>
          <ac:spMkLst>
            <pc:docMk/>
            <pc:sldMk cId="2377068659" sldId="295"/>
            <ac:spMk id="20" creationId="{743AA782-23D1-4521-8CAD-47662984AA08}"/>
          </ac:spMkLst>
        </pc:spChg>
        <pc:spChg chg="add del">
          <ac:chgData name="[Student] Sebastien Lambert" userId="3f78ca93-1958-4a6a-b384-fab6e54e450c" providerId="ADAL" clId="{1D45652D-4E1B-4D56-845F-43E3C2A2BE5E}" dt="2024-01-11T15:21:54.019" v="1264" actId="26606"/>
          <ac:spMkLst>
            <pc:docMk/>
            <pc:sldMk cId="2377068659" sldId="295"/>
            <ac:spMk id="21" creationId="{71877DBC-BB60-40F0-AC93-2ACDBAAE60CE}"/>
          </ac:spMkLst>
        </pc:spChg>
        <pc:spChg chg="add">
          <ac:chgData name="[Student] Sebastien Lambert" userId="3f78ca93-1958-4a6a-b384-fab6e54e450c" providerId="ADAL" clId="{1D45652D-4E1B-4D56-845F-43E3C2A2BE5E}" dt="2024-01-11T15:21:54.042" v="1265" actId="26606"/>
          <ac:spMkLst>
            <pc:docMk/>
            <pc:sldMk cId="2377068659" sldId="295"/>
            <ac:spMk id="23" creationId="{2B97F24A-32CE-4C1C-A50D-3016B394DCFB}"/>
          </ac:spMkLst>
        </pc:spChg>
        <pc:spChg chg="add">
          <ac:chgData name="[Student] Sebastien Lambert" userId="3f78ca93-1958-4a6a-b384-fab6e54e450c" providerId="ADAL" clId="{1D45652D-4E1B-4D56-845F-43E3C2A2BE5E}" dt="2024-01-11T15:21:54.042" v="1265" actId="26606"/>
          <ac:spMkLst>
            <pc:docMk/>
            <pc:sldMk cId="2377068659" sldId="295"/>
            <ac:spMk id="24" creationId="{CD8B4F24-440B-49E9-B85D-733523DC064B}"/>
          </ac:spMkLst>
        </pc:spChg>
        <pc:picChg chg="mod">
          <ac:chgData name="[Student] Sebastien Lambert" userId="3f78ca93-1958-4a6a-b384-fab6e54e450c" providerId="ADAL" clId="{1D45652D-4E1B-4D56-845F-43E3C2A2BE5E}" dt="2024-01-11T15:21:54.042" v="1265" actId="26606"/>
          <ac:picMkLst>
            <pc:docMk/>
            <pc:sldMk cId="2377068659" sldId="295"/>
            <ac:picMk id="11" creationId="{E963BC5D-AA0B-BD6E-3275-37EFC8F26CFC}"/>
          </ac:picMkLst>
        </pc:picChg>
      </pc:sldChg>
      <pc:sldChg chg="addSp delSp modSp mod setBg">
        <pc:chgData name="[Student] Sebastien Lambert" userId="3f78ca93-1958-4a6a-b384-fab6e54e450c" providerId="ADAL" clId="{1D45652D-4E1B-4D56-845F-43E3C2A2BE5E}" dt="2024-01-11T15:23:56.202" v="1300" actId="14100"/>
        <pc:sldMkLst>
          <pc:docMk/>
          <pc:sldMk cId="138491790" sldId="296"/>
        </pc:sldMkLst>
        <pc:spChg chg="mod">
          <ac:chgData name="[Student] Sebastien Lambert" userId="3f78ca93-1958-4a6a-b384-fab6e54e450c" providerId="ADAL" clId="{1D45652D-4E1B-4D56-845F-43E3C2A2BE5E}" dt="2024-01-11T15:23:56.202" v="1300" actId="14100"/>
          <ac:spMkLst>
            <pc:docMk/>
            <pc:sldMk cId="138491790" sldId="296"/>
            <ac:spMk id="2" creationId="{FDB4D510-E9B8-315D-7A1C-9EBB23BC7E71}"/>
          </ac:spMkLst>
        </pc:spChg>
        <pc:spChg chg="add del mod">
          <ac:chgData name="[Student] Sebastien Lambert" userId="3f78ca93-1958-4a6a-b384-fab6e54e450c" providerId="ADAL" clId="{1D45652D-4E1B-4D56-845F-43E3C2A2BE5E}" dt="2024-01-11T15:19:00.964" v="1223"/>
          <ac:spMkLst>
            <pc:docMk/>
            <pc:sldMk cId="138491790" sldId="296"/>
            <ac:spMk id="3" creationId="{9B0459C3-ABAC-3B3C-225C-23BE9C464F2D}"/>
          </ac:spMkLst>
        </pc:spChg>
        <pc:spChg chg="mod">
          <ac:chgData name="[Student] Sebastien Lambert" userId="3f78ca93-1958-4a6a-b384-fab6e54e450c" providerId="ADAL" clId="{1D45652D-4E1B-4D56-845F-43E3C2A2BE5E}" dt="2024-01-11T15:22:52.999" v="1282" actId="26606"/>
          <ac:spMkLst>
            <pc:docMk/>
            <pc:sldMk cId="138491790" sldId="296"/>
            <ac:spMk id="4" creationId="{8E8EC1BB-A841-A859-C94F-0911518CD022}"/>
          </ac:spMkLst>
        </pc:spChg>
        <pc:spChg chg="mod ord">
          <ac:chgData name="[Student] Sebastien Lambert" userId="3f78ca93-1958-4a6a-b384-fab6e54e450c" providerId="ADAL" clId="{1D45652D-4E1B-4D56-845F-43E3C2A2BE5E}" dt="2024-01-11T15:23:25.169" v="1288" actId="26606"/>
          <ac:spMkLst>
            <pc:docMk/>
            <pc:sldMk cId="138491790" sldId="296"/>
            <ac:spMk id="5" creationId="{0B43E7C3-16C2-3324-F2A4-D67F75E4534F}"/>
          </ac:spMkLst>
        </pc:spChg>
        <pc:spChg chg="add del">
          <ac:chgData name="[Student] Sebastien Lambert" userId="3f78ca93-1958-4a6a-b384-fab6e54e450c" providerId="ADAL" clId="{1D45652D-4E1B-4D56-845F-43E3C2A2BE5E}" dt="2024-01-11T15:22:07.114" v="1267" actId="26606"/>
          <ac:spMkLst>
            <pc:docMk/>
            <pc:sldMk cId="138491790" sldId="296"/>
            <ac:spMk id="12" creationId="{2B97F24A-32CE-4C1C-A50D-3016B394DCFB}"/>
          </ac:spMkLst>
        </pc:spChg>
        <pc:spChg chg="add del">
          <ac:chgData name="[Student] Sebastien Lambert" userId="3f78ca93-1958-4a6a-b384-fab6e54e450c" providerId="ADAL" clId="{1D45652D-4E1B-4D56-845F-43E3C2A2BE5E}" dt="2024-01-11T15:22:07.114" v="1267" actId="26606"/>
          <ac:spMkLst>
            <pc:docMk/>
            <pc:sldMk cId="138491790" sldId="296"/>
            <ac:spMk id="13" creationId="{CD8B4F24-440B-49E9-B85D-733523DC064B}"/>
          </ac:spMkLst>
        </pc:spChg>
        <pc:spChg chg="add del">
          <ac:chgData name="[Student] Sebastien Lambert" userId="3f78ca93-1958-4a6a-b384-fab6e54e450c" providerId="ADAL" clId="{1D45652D-4E1B-4D56-845F-43E3C2A2BE5E}" dt="2024-01-11T15:18:57.978" v="1220" actId="26606"/>
          <ac:spMkLst>
            <pc:docMk/>
            <pc:sldMk cId="138491790" sldId="296"/>
            <ac:spMk id="15" creationId="{BACC6370-2D7E-4714-9D71-7542949D7D5D}"/>
          </ac:spMkLst>
        </pc:spChg>
        <pc:spChg chg="add del">
          <ac:chgData name="[Student] Sebastien Lambert" userId="3f78ca93-1958-4a6a-b384-fab6e54e450c" providerId="ADAL" clId="{1D45652D-4E1B-4D56-845F-43E3C2A2BE5E}" dt="2024-01-11T15:22:09.062" v="1269" actId="26606"/>
          <ac:spMkLst>
            <pc:docMk/>
            <pc:sldMk cId="138491790" sldId="296"/>
            <ac:spMk id="16" creationId="{32AEEBC8-9D30-42EF-95F2-386C2653FBF0}"/>
          </ac:spMkLst>
        </pc:spChg>
        <pc:spChg chg="add del">
          <ac:chgData name="[Student] Sebastien Lambert" userId="3f78ca93-1958-4a6a-b384-fab6e54e450c" providerId="ADAL" clId="{1D45652D-4E1B-4D56-845F-43E3C2A2BE5E}" dt="2024-01-11T15:18:57.978" v="1220" actId="26606"/>
          <ac:spMkLst>
            <pc:docMk/>
            <pc:sldMk cId="138491790" sldId="296"/>
            <ac:spMk id="17" creationId="{F68B3F68-107C-434F-AA38-110D5EA91B85}"/>
          </ac:spMkLst>
        </pc:spChg>
        <pc:spChg chg="add del">
          <ac:chgData name="[Student] Sebastien Lambert" userId="3f78ca93-1958-4a6a-b384-fab6e54e450c" providerId="ADAL" clId="{1D45652D-4E1B-4D56-845F-43E3C2A2BE5E}" dt="2024-01-11T15:22:09.062" v="1269" actId="26606"/>
          <ac:spMkLst>
            <pc:docMk/>
            <pc:sldMk cId="138491790" sldId="296"/>
            <ac:spMk id="18" creationId="{2E92FA66-67D7-4CB4-94D3-E643A9AD4757}"/>
          </ac:spMkLst>
        </pc:spChg>
        <pc:spChg chg="add del">
          <ac:chgData name="[Student] Sebastien Lambert" userId="3f78ca93-1958-4a6a-b384-fab6e54e450c" providerId="ADAL" clId="{1D45652D-4E1B-4D56-845F-43E3C2A2BE5E}" dt="2024-01-11T15:18:57.978" v="1220" actId="26606"/>
          <ac:spMkLst>
            <pc:docMk/>
            <pc:sldMk cId="138491790" sldId="296"/>
            <ac:spMk id="19" creationId="{AAD0DBB9-1A4B-4391-81D4-CB19F9AB918A}"/>
          </ac:spMkLst>
        </pc:spChg>
        <pc:spChg chg="add del">
          <ac:chgData name="[Student] Sebastien Lambert" userId="3f78ca93-1958-4a6a-b384-fab6e54e450c" providerId="ADAL" clId="{1D45652D-4E1B-4D56-845F-43E3C2A2BE5E}" dt="2024-01-11T15:22:17.622" v="1271" actId="26606"/>
          <ac:spMkLst>
            <pc:docMk/>
            <pc:sldMk cId="138491790" sldId="296"/>
            <ac:spMk id="20" creationId="{32AEEBC8-9D30-42EF-95F2-386C2653FBF0}"/>
          </ac:spMkLst>
        </pc:spChg>
        <pc:spChg chg="add del">
          <ac:chgData name="[Student] Sebastien Lambert" userId="3f78ca93-1958-4a6a-b384-fab6e54e450c" providerId="ADAL" clId="{1D45652D-4E1B-4D56-845F-43E3C2A2BE5E}" dt="2024-01-11T15:18:57.978" v="1220" actId="26606"/>
          <ac:spMkLst>
            <pc:docMk/>
            <pc:sldMk cId="138491790" sldId="296"/>
            <ac:spMk id="21" creationId="{063BBA22-50EA-4C4D-BE05-F1CE4E63AA56}"/>
          </ac:spMkLst>
        </pc:spChg>
        <pc:spChg chg="add del">
          <ac:chgData name="[Student] Sebastien Lambert" userId="3f78ca93-1958-4a6a-b384-fab6e54e450c" providerId="ADAL" clId="{1D45652D-4E1B-4D56-845F-43E3C2A2BE5E}" dt="2024-01-11T15:22:17.622" v="1271" actId="26606"/>
          <ac:spMkLst>
            <pc:docMk/>
            <pc:sldMk cId="138491790" sldId="296"/>
            <ac:spMk id="22" creationId="{3529E97A-97C3-40EA-8A04-5C02398D568F}"/>
          </ac:spMkLst>
        </pc:spChg>
        <pc:spChg chg="add del">
          <ac:chgData name="[Student] Sebastien Lambert" userId="3f78ca93-1958-4a6a-b384-fab6e54e450c" providerId="ADAL" clId="{1D45652D-4E1B-4D56-845F-43E3C2A2BE5E}" dt="2024-01-11T15:22:17.622" v="1271" actId="26606"/>
          <ac:spMkLst>
            <pc:docMk/>
            <pc:sldMk cId="138491790" sldId="296"/>
            <ac:spMk id="23" creationId="{59FA8C2E-A5A7-4490-927A-7CD58343EDBB}"/>
          </ac:spMkLst>
        </pc:spChg>
        <pc:spChg chg="add del">
          <ac:chgData name="[Student] Sebastien Lambert" userId="3f78ca93-1958-4a6a-b384-fab6e54e450c" providerId="ADAL" clId="{1D45652D-4E1B-4D56-845F-43E3C2A2BE5E}" dt="2024-01-11T15:22:22.755" v="1273" actId="26606"/>
          <ac:spMkLst>
            <pc:docMk/>
            <pc:sldMk cId="138491790" sldId="296"/>
            <ac:spMk id="25" creationId="{A8908DB7-C3A6-4FCB-9820-CEE02B398C4A}"/>
          </ac:spMkLst>
        </pc:spChg>
        <pc:spChg chg="add del">
          <ac:chgData name="[Student] Sebastien Lambert" userId="3f78ca93-1958-4a6a-b384-fab6e54e450c" providerId="ADAL" clId="{1D45652D-4E1B-4D56-845F-43E3C2A2BE5E}" dt="2024-01-11T15:22:22.755" v="1273" actId="26606"/>
          <ac:spMkLst>
            <pc:docMk/>
            <pc:sldMk cId="138491790" sldId="296"/>
            <ac:spMk id="26" creationId="{535742DD-1B16-4E9D-B715-0D74B4574A68}"/>
          </ac:spMkLst>
        </pc:spChg>
        <pc:spChg chg="add del">
          <ac:chgData name="[Student] Sebastien Lambert" userId="3f78ca93-1958-4a6a-b384-fab6e54e450c" providerId="ADAL" clId="{1D45652D-4E1B-4D56-845F-43E3C2A2BE5E}" dt="2024-01-11T15:22:24.960" v="1275" actId="26606"/>
          <ac:spMkLst>
            <pc:docMk/>
            <pc:sldMk cId="138491790" sldId="296"/>
            <ac:spMk id="28" creationId="{2B97F24A-32CE-4C1C-A50D-3016B394DCFB}"/>
          </ac:spMkLst>
        </pc:spChg>
        <pc:spChg chg="add del">
          <ac:chgData name="[Student] Sebastien Lambert" userId="3f78ca93-1958-4a6a-b384-fab6e54e450c" providerId="ADAL" clId="{1D45652D-4E1B-4D56-845F-43E3C2A2BE5E}" dt="2024-01-11T15:22:24.960" v="1275" actId="26606"/>
          <ac:spMkLst>
            <pc:docMk/>
            <pc:sldMk cId="138491790" sldId="296"/>
            <ac:spMk id="29" creationId="{6357EC4F-235E-4222-A36F-C7878ACE37F2}"/>
          </ac:spMkLst>
        </pc:spChg>
        <pc:spChg chg="add del">
          <ac:chgData name="[Student] Sebastien Lambert" userId="3f78ca93-1958-4a6a-b384-fab6e54e450c" providerId="ADAL" clId="{1D45652D-4E1B-4D56-845F-43E3C2A2BE5E}" dt="2024-01-11T15:22:44.635" v="1277" actId="26606"/>
          <ac:spMkLst>
            <pc:docMk/>
            <pc:sldMk cId="138491790" sldId="296"/>
            <ac:spMk id="31" creationId="{32AEEBC8-9D30-42EF-95F2-386C2653FBF0}"/>
          </ac:spMkLst>
        </pc:spChg>
        <pc:spChg chg="add del">
          <ac:chgData name="[Student] Sebastien Lambert" userId="3f78ca93-1958-4a6a-b384-fab6e54e450c" providerId="ADAL" clId="{1D45652D-4E1B-4D56-845F-43E3C2A2BE5E}" dt="2024-01-11T15:22:44.635" v="1277" actId="26606"/>
          <ac:spMkLst>
            <pc:docMk/>
            <pc:sldMk cId="138491790" sldId="296"/>
            <ac:spMk id="32" creationId="{3529E97A-97C3-40EA-8A04-5C02398D568F}"/>
          </ac:spMkLst>
        </pc:spChg>
        <pc:spChg chg="add del">
          <ac:chgData name="[Student] Sebastien Lambert" userId="3f78ca93-1958-4a6a-b384-fab6e54e450c" providerId="ADAL" clId="{1D45652D-4E1B-4D56-845F-43E3C2A2BE5E}" dt="2024-01-11T15:22:44.635" v="1277" actId="26606"/>
          <ac:spMkLst>
            <pc:docMk/>
            <pc:sldMk cId="138491790" sldId="296"/>
            <ac:spMk id="33" creationId="{59FA8C2E-A5A7-4490-927A-7CD58343EDBB}"/>
          </ac:spMkLst>
        </pc:spChg>
        <pc:spChg chg="add del">
          <ac:chgData name="[Student] Sebastien Lambert" userId="3f78ca93-1958-4a6a-b384-fab6e54e450c" providerId="ADAL" clId="{1D45652D-4E1B-4D56-845F-43E3C2A2BE5E}" dt="2024-01-11T15:22:50.641" v="1279" actId="26606"/>
          <ac:spMkLst>
            <pc:docMk/>
            <pc:sldMk cId="138491790" sldId="296"/>
            <ac:spMk id="35" creationId="{743AA782-23D1-4521-8CAD-47662984AA08}"/>
          </ac:spMkLst>
        </pc:spChg>
        <pc:spChg chg="add del">
          <ac:chgData name="[Student] Sebastien Lambert" userId="3f78ca93-1958-4a6a-b384-fab6e54e450c" providerId="ADAL" clId="{1D45652D-4E1B-4D56-845F-43E3C2A2BE5E}" dt="2024-01-11T15:22:50.641" v="1279" actId="26606"/>
          <ac:spMkLst>
            <pc:docMk/>
            <pc:sldMk cId="138491790" sldId="296"/>
            <ac:spMk id="36" creationId="{71877DBC-BB60-40F0-AC93-2ACDBAAE60CE}"/>
          </ac:spMkLst>
        </pc:spChg>
        <pc:spChg chg="add del">
          <ac:chgData name="[Student] Sebastien Lambert" userId="3f78ca93-1958-4a6a-b384-fab6e54e450c" providerId="ADAL" clId="{1D45652D-4E1B-4D56-845F-43E3C2A2BE5E}" dt="2024-01-11T15:22:52.984" v="1281" actId="26606"/>
          <ac:spMkLst>
            <pc:docMk/>
            <pc:sldMk cId="138491790" sldId="296"/>
            <ac:spMk id="38" creationId="{32AEEBC8-9D30-42EF-95F2-386C2653FBF0}"/>
          </ac:spMkLst>
        </pc:spChg>
        <pc:spChg chg="add del">
          <ac:chgData name="[Student] Sebastien Lambert" userId="3f78ca93-1958-4a6a-b384-fab6e54e450c" providerId="ADAL" clId="{1D45652D-4E1B-4D56-845F-43E3C2A2BE5E}" dt="2024-01-11T15:22:52.984" v="1281" actId="26606"/>
          <ac:spMkLst>
            <pc:docMk/>
            <pc:sldMk cId="138491790" sldId="296"/>
            <ac:spMk id="39" creationId="{2E92FA66-67D7-4CB4-94D3-E643A9AD4757}"/>
          </ac:spMkLst>
        </pc:spChg>
        <pc:spChg chg="add del">
          <ac:chgData name="[Student] Sebastien Lambert" userId="3f78ca93-1958-4a6a-b384-fab6e54e450c" providerId="ADAL" clId="{1D45652D-4E1B-4D56-845F-43E3C2A2BE5E}" dt="2024-01-11T15:23:25.176" v="1289" actId="26606"/>
          <ac:spMkLst>
            <pc:docMk/>
            <pc:sldMk cId="138491790" sldId="296"/>
            <ac:spMk id="41" creationId="{2B97F24A-32CE-4C1C-A50D-3016B394DCFB}"/>
          </ac:spMkLst>
        </pc:spChg>
        <pc:spChg chg="add del">
          <ac:chgData name="[Student] Sebastien Lambert" userId="3f78ca93-1958-4a6a-b384-fab6e54e450c" providerId="ADAL" clId="{1D45652D-4E1B-4D56-845F-43E3C2A2BE5E}" dt="2024-01-11T15:23:25.176" v="1289" actId="26606"/>
          <ac:spMkLst>
            <pc:docMk/>
            <pc:sldMk cId="138491790" sldId="296"/>
            <ac:spMk id="42" creationId="{CD8B4F24-440B-49E9-B85D-733523DC064B}"/>
          </ac:spMkLst>
        </pc:spChg>
        <pc:spChg chg="add del">
          <ac:chgData name="[Student] Sebastien Lambert" userId="3f78ca93-1958-4a6a-b384-fab6e54e450c" providerId="ADAL" clId="{1D45652D-4E1B-4D56-845F-43E3C2A2BE5E}" dt="2024-01-11T15:23:21.949" v="1284" actId="26606"/>
          <ac:spMkLst>
            <pc:docMk/>
            <pc:sldMk cId="138491790" sldId="296"/>
            <ac:spMk id="47" creationId="{2B97F24A-32CE-4C1C-A50D-3016B394DCFB}"/>
          </ac:spMkLst>
        </pc:spChg>
        <pc:spChg chg="add del">
          <ac:chgData name="[Student] Sebastien Lambert" userId="3f78ca93-1958-4a6a-b384-fab6e54e450c" providerId="ADAL" clId="{1D45652D-4E1B-4D56-845F-43E3C2A2BE5E}" dt="2024-01-11T15:23:21.949" v="1284" actId="26606"/>
          <ac:spMkLst>
            <pc:docMk/>
            <pc:sldMk cId="138491790" sldId="296"/>
            <ac:spMk id="49" creationId="{6357EC4F-235E-4222-A36F-C7878ACE37F2}"/>
          </ac:spMkLst>
        </pc:spChg>
        <pc:spChg chg="add del">
          <ac:chgData name="[Student] Sebastien Lambert" userId="3f78ca93-1958-4a6a-b384-fab6e54e450c" providerId="ADAL" clId="{1D45652D-4E1B-4D56-845F-43E3C2A2BE5E}" dt="2024-01-11T15:23:22.815" v="1286" actId="26606"/>
          <ac:spMkLst>
            <pc:docMk/>
            <pc:sldMk cId="138491790" sldId="296"/>
            <ac:spMk id="51" creationId="{2B97F24A-32CE-4C1C-A50D-3016B394DCFB}"/>
          </ac:spMkLst>
        </pc:spChg>
        <pc:spChg chg="add del">
          <ac:chgData name="[Student] Sebastien Lambert" userId="3f78ca93-1958-4a6a-b384-fab6e54e450c" providerId="ADAL" clId="{1D45652D-4E1B-4D56-845F-43E3C2A2BE5E}" dt="2024-01-11T15:23:22.815" v="1286" actId="26606"/>
          <ac:spMkLst>
            <pc:docMk/>
            <pc:sldMk cId="138491790" sldId="296"/>
            <ac:spMk id="52" creationId="{CD8B4F24-440B-49E9-B85D-733523DC064B}"/>
          </ac:spMkLst>
        </pc:spChg>
        <pc:spChg chg="add del">
          <ac:chgData name="[Student] Sebastien Lambert" userId="3f78ca93-1958-4a6a-b384-fab6e54e450c" providerId="ADAL" clId="{1D45652D-4E1B-4D56-845F-43E3C2A2BE5E}" dt="2024-01-11T15:23:25.169" v="1288" actId="26606"/>
          <ac:spMkLst>
            <pc:docMk/>
            <pc:sldMk cId="138491790" sldId="296"/>
            <ac:spMk id="54" creationId="{32AEEBC8-9D30-42EF-95F2-386C2653FBF0}"/>
          </ac:spMkLst>
        </pc:spChg>
        <pc:spChg chg="add del">
          <ac:chgData name="[Student] Sebastien Lambert" userId="3f78ca93-1958-4a6a-b384-fab6e54e450c" providerId="ADAL" clId="{1D45652D-4E1B-4D56-845F-43E3C2A2BE5E}" dt="2024-01-11T15:23:25.169" v="1288" actId="26606"/>
          <ac:spMkLst>
            <pc:docMk/>
            <pc:sldMk cId="138491790" sldId="296"/>
            <ac:spMk id="55" creationId="{2E92FA66-67D7-4CB4-94D3-E643A9AD4757}"/>
          </ac:spMkLst>
        </pc:spChg>
        <pc:spChg chg="add">
          <ac:chgData name="[Student] Sebastien Lambert" userId="3f78ca93-1958-4a6a-b384-fab6e54e450c" providerId="ADAL" clId="{1D45652D-4E1B-4D56-845F-43E3C2A2BE5E}" dt="2024-01-11T15:23:25.176" v="1289" actId="26606"/>
          <ac:spMkLst>
            <pc:docMk/>
            <pc:sldMk cId="138491790" sldId="296"/>
            <ac:spMk id="57" creationId="{2B97F24A-32CE-4C1C-A50D-3016B394DCFB}"/>
          </ac:spMkLst>
        </pc:spChg>
        <pc:spChg chg="add">
          <ac:chgData name="[Student] Sebastien Lambert" userId="3f78ca93-1958-4a6a-b384-fab6e54e450c" providerId="ADAL" clId="{1D45652D-4E1B-4D56-845F-43E3C2A2BE5E}" dt="2024-01-11T15:23:25.176" v="1289" actId="26606"/>
          <ac:spMkLst>
            <pc:docMk/>
            <pc:sldMk cId="138491790" sldId="296"/>
            <ac:spMk id="58" creationId="{6357EC4F-235E-4222-A36F-C7878ACE37F2}"/>
          </ac:spMkLst>
        </pc:spChg>
        <pc:picChg chg="mod">
          <ac:chgData name="[Student] Sebastien Lambert" userId="3f78ca93-1958-4a6a-b384-fab6e54e450c" providerId="ADAL" clId="{1D45652D-4E1B-4D56-845F-43E3C2A2BE5E}" dt="2024-01-11T15:23:25.169" v="1288" actId="26606"/>
          <ac:picMkLst>
            <pc:docMk/>
            <pc:sldMk cId="138491790" sldId="296"/>
            <ac:picMk id="10" creationId="{E941CD35-8183-7751-E678-068721FACABC}"/>
          </ac:picMkLst>
        </pc:picChg>
      </pc:sldChg>
      <pc:sldChg chg="addSp delSp modSp mod setBg">
        <pc:chgData name="[Student] Sebastien Lambert" userId="3f78ca93-1958-4a6a-b384-fab6e54e450c" providerId="ADAL" clId="{1D45652D-4E1B-4D56-845F-43E3C2A2BE5E}" dt="2024-01-11T15:24:14.565" v="1306" actId="1076"/>
        <pc:sldMkLst>
          <pc:docMk/>
          <pc:sldMk cId="2540382910" sldId="297"/>
        </pc:sldMkLst>
        <pc:spChg chg="mod">
          <ac:chgData name="[Student] Sebastien Lambert" userId="3f78ca93-1958-4a6a-b384-fab6e54e450c" providerId="ADAL" clId="{1D45652D-4E1B-4D56-845F-43E3C2A2BE5E}" dt="2024-01-11T15:24:03.501" v="1301" actId="26606"/>
          <ac:spMkLst>
            <pc:docMk/>
            <pc:sldMk cId="2540382910" sldId="297"/>
            <ac:spMk id="2" creationId="{43DC3D38-F5BD-BEA5-96F2-51ED56A7A21C}"/>
          </ac:spMkLst>
        </pc:spChg>
        <pc:spChg chg="mod ord">
          <ac:chgData name="[Student] Sebastien Lambert" userId="3f78ca93-1958-4a6a-b384-fab6e54e450c" providerId="ADAL" clId="{1D45652D-4E1B-4D56-845F-43E3C2A2BE5E}" dt="2024-01-11T15:24:03.501" v="1301" actId="26606"/>
          <ac:spMkLst>
            <pc:docMk/>
            <pc:sldMk cId="2540382910" sldId="297"/>
            <ac:spMk id="4" creationId="{3F95530E-75E1-2510-4837-70DAB35FA460}"/>
          </ac:spMkLst>
        </pc:spChg>
        <pc:spChg chg="mod">
          <ac:chgData name="[Student] Sebastien Lambert" userId="3f78ca93-1958-4a6a-b384-fab6e54e450c" providerId="ADAL" clId="{1D45652D-4E1B-4D56-845F-43E3C2A2BE5E}" dt="2024-01-11T15:24:03.501" v="1301" actId="26606"/>
          <ac:spMkLst>
            <pc:docMk/>
            <pc:sldMk cId="2540382910" sldId="297"/>
            <ac:spMk id="5" creationId="{C83B75D5-C2C7-2A55-C5B0-CE51FCF3C8D0}"/>
          </ac:spMkLst>
        </pc:spChg>
        <pc:spChg chg="add">
          <ac:chgData name="[Student] Sebastien Lambert" userId="3f78ca93-1958-4a6a-b384-fab6e54e450c" providerId="ADAL" clId="{1D45652D-4E1B-4D56-845F-43E3C2A2BE5E}" dt="2024-01-11T15:24:03.501" v="1301" actId="26606"/>
          <ac:spMkLst>
            <pc:docMk/>
            <pc:sldMk cId="2540382910" sldId="297"/>
            <ac:spMk id="18" creationId="{352BEC0E-22F8-46D0-9632-375DB541B06C}"/>
          </ac:spMkLst>
        </pc:spChg>
        <pc:spChg chg="add">
          <ac:chgData name="[Student] Sebastien Lambert" userId="3f78ca93-1958-4a6a-b384-fab6e54e450c" providerId="ADAL" clId="{1D45652D-4E1B-4D56-845F-43E3C2A2BE5E}" dt="2024-01-11T15:24:03.501" v="1301" actId="26606"/>
          <ac:spMkLst>
            <pc:docMk/>
            <pc:sldMk cId="2540382910" sldId="297"/>
            <ac:spMk id="19" creationId="{3FCFB1DE-0B7E-48CC-BA90-B2AB0889F9D6}"/>
          </ac:spMkLst>
        </pc:spChg>
        <pc:spChg chg="add del">
          <ac:chgData name="[Student] Sebastien Lambert" userId="3f78ca93-1958-4a6a-b384-fab6e54e450c" providerId="ADAL" clId="{1D45652D-4E1B-4D56-845F-43E3C2A2BE5E}" dt="2024-01-11T15:23:52.232" v="1296" actId="26606"/>
          <ac:spMkLst>
            <pc:docMk/>
            <pc:sldMk cId="2540382910" sldId="297"/>
            <ac:spMk id="21" creationId="{69D47016-023F-44BD-981C-50E7A10A6609}"/>
          </ac:spMkLst>
        </pc:spChg>
        <pc:spChg chg="add del">
          <ac:chgData name="[Student] Sebastien Lambert" userId="3f78ca93-1958-4a6a-b384-fab6e54e450c" providerId="ADAL" clId="{1D45652D-4E1B-4D56-845F-43E3C2A2BE5E}" dt="2024-01-11T15:23:52.232" v="1296" actId="26606"/>
          <ac:spMkLst>
            <pc:docMk/>
            <pc:sldMk cId="2540382910" sldId="297"/>
            <ac:spMk id="23" creationId="{6D8B37B0-0682-433E-BC8D-498C04ABD9A7}"/>
          </ac:spMkLst>
        </pc:spChg>
        <pc:spChg chg="add del">
          <ac:chgData name="[Student] Sebastien Lambert" userId="3f78ca93-1958-4a6a-b384-fab6e54e450c" providerId="ADAL" clId="{1D45652D-4E1B-4D56-845F-43E3C2A2BE5E}" dt="2024-01-11T15:23:54.801" v="1298" actId="26606"/>
          <ac:spMkLst>
            <pc:docMk/>
            <pc:sldMk cId="2540382910" sldId="297"/>
            <ac:spMk id="25" creationId="{352BEC0E-22F8-46D0-9632-375DB541B06C}"/>
          </ac:spMkLst>
        </pc:spChg>
        <pc:spChg chg="add del">
          <ac:chgData name="[Student] Sebastien Lambert" userId="3f78ca93-1958-4a6a-b384-fab6e54e450c" providerId="ADAL" clId="{1D45652D-4E1B-4D56-845F-43E3C2A2BE5E}" dt="2024-01-11T15:23:54.801" v="1298" actId="26606"/>
          <ac:spMkLst>
            <pc:docMk/>
            <pc:sldMk cId="2540382910" sldId="297"/>
            <ac:spMk id="26" creationId="{3FCFB1DE-0B7E-48CC-BA90-B2AB0889F9D6}"/>
          </ac:spMkLst>
        </pc:spChg>
        <pc:picChg chg="mod">
          <ac:chgData name="[Student] Sebastien Lambert" userId="3f78ca93-1958-4a6a-b384-fab6e54e450c" providerId="ADAL" clId="{1D45652D-4E1B-4D56-845F-43E3C2A2BE5E}" dt="2024-01-11T15:24:14.565" v="1306" actId="1076"/>
          <ac:picMkLst>
            <pc:docMk/>
            <pc:sldMk cId="2540382910" sldId="297"/>
            <ac:picMk id="15" creationId="{B274C19B-D3A7-4144-85EE-56CD3236D381}"/>
          </ac:picMkLst>
        </pc:picChg>
        <pc:picChg chg="mod">
          <ac:chgData name="[Student] Sebastien Lambert" userId="3f78ca93-1958-4a6a-b384-fab6e54e450c" providerId="ADAL" clId="{1D45652D-4E1B-4D56-845F-43E3C2A2BE5E}" dt="2024-01-11T15:24:12.731" v="1305" actId="1076"/>
          <ac:picMkLst>
            <pc:docMk/>
            <pc:sldMk cId="2540382910" sldId="297"/>
            <ac:picMk id="16" creationId="{4A546F3C-ACB9-7ADD-720F-09AB02090850}"/>
          </ac:picMkLst>
        </pc:picChg>
      </pc:sldChg>
      <pc:sldChg chg="delSp add setBg delDesignElem">
        <pc:chgData name="[Student] Sebastien Lambert" userId="3f78ca93-1958-4a6a-b384-fab6e54e450c" providerId="ADAL" clId="{1D45652D-4E1B-4D56-845F-43E3C2A2BE5E}" dt="2024-01-11T18:37:18.843" v="2187"/>
        <pc:sldMkLst>
          <pc:docMk/>
          <pc:sldMk cId="584159882" sldId="298"/>
        </pc:sldMkLst>
        <pc:spChg chg="del">
          <ac:chgData name="[Student] Sebastien Lambert" userId="3f78ca93-1958-4a6a-b384-fab6e54e450c" providerId="ADAL" clId="{1D45652D-4E1B-4D56-845F-43E3C2A2BE5E}" dt="2024-01-11T18:37:18.843" v="2187"/>
          <ac:spMkLst>
            <pc:docMk/>
            <pc:sldMk cId="584159882" sldId="298"/>
            <ac:spMk id="45" creationId="{1A95671B-3CC6-4792-9114-B74FAEA224E6}"/>
          </ac:spMkLst>
        </pc:spChg>
      </pc:sldChg>
      <pc:sldChg chg="addSp delSp modSp del mod setBg">
        <pc:chgData name="[Student] Sebastien Lambert" userId="3f78ca93-1958-4a6a-b384-fab6e54e450c" providerId="ADAL" clId="{1D45652D-4E1B-4D56-845F-43E3C2A2BE5E}" dt="2024-01-11T18:37:15.149" v="2185" actId="2696"/>
        <pc:sldMkLst>
          <pc:docMk/>
          <pc:sldMk cId="1318989127" sldId="298"/>
        </pc:sldMkLst>
        <pc:spChg chg="mod">
          <ac:chgData name="[Student] Sebastien Lambert" userId="3f78ca93-1958-4a6a-b384-fab6e54e450c" providerId="ADAL" clId="{1D45652D-4E1B-4D56-845F-43E3C2A2BE5E}" dt="2024-01-11T15:33:33.504" v="1418" actId="26606"/>
          <ac:spMkLst>
            <pc:docMk/>
            <pc:sldMk cId="1318989127" sldId="298"/>
            <ac:spMk id="2" creationId="{C42652B3-C027-6C97-835A-BC7590E939B8}"/>
          </ac:spMkLst>
        </pc:spChg>
        <pc:spChg chg="mod ord">
          <ac:chgData name="[Student] Sebastien Lambert" userId="3f78ca93-1958-4a6a-b384-fab6e54e450c" providerId="ADAL" clId="{1D45652D-4E1B-4D56-845F-43E3C2A2BE5E}" dt="2024-01-11T15:33:33.504" v="1418" actId="26606"/>
          <ac:spMkLst>
            <pc:docMk/>
            <pc:sldMk cId="1318989127" sldId="298"/>
            <ac:spMk id="4" creationId="{DA410A0F-1B5C-DD89-0E12-9BFE44A33BD0}"/>
          </ac:spMkLst>
        </pc:spChg>
        <pc:spChg chg="add del">
          <ac:chgData name="[Student] Sebastien Lambert" userId="3f78ca93-1958-4a6a-b384-fab6e54e450c" providerId="ADAL" clId="{1D45652D-4E1B-4D56-845F-43E3C2A2BE5E}" dt="2024-01-11T15:24:33.409" v="1308" actId="26606"/>
          <ac:spMkLst>
            <pc:docMk/>
            <pc:sldMk cId="1318989127" sldId="298"/>
            <ac:spMk id="13" creationId="{F0DCC097-1DB8-4B6D-85D0-6FBA0E1CA4BA}"/>
          </ac:spMkLst>
        </pc:spChg>
        <pc:spChg chg="add del">
          <ac:chgData name="[Student] Sebastien Lambert" userId="3f78ca93-1958-4a6a-b384-fab6e54e450c" providerId="ADAL" clId="{1D45652D-4E1B-4D56-845F-43E3C2A2BE5E}" dt="2024-01-11T15:24:33.409" v="1308" actId="26606"/>
          <ac:spMkLst>
            <pc:docMk/>
            <pc:sldMk cId="1318989127" sldId="298"/>
            <ac:spMk id="18" creationId="{E0B58608-23C8-4441-994D-C6823EEE1DB7}"/>
          </ac:spMkLst>
        </pc:spChg>
        <pc:spChg chg="add del">
          <ac:chgData name="[Student] Sebastien Lambert" userId="3f78ca93-1958-4a6a-b384-fab6e54e450c" providerId="ADAL" clId="{1D45652D-4E1B-4D56-845F-43E3C2A2BE5E}" dt="2024-01-11T15:33:33.504" v="1418" actId="26606"/>
          <ac:spMkLst>
            <pc:docMk/>
            <pc:sldMk cId="1318989127" sldId="298"/>
            <ac:spMk id="20" creationId="{665DBBEF-238B-476B-96AB-8AAC3224ECEA}"/>
          </ac:spMkLst>
        </pc:spChg>
        <pc:spChg chg="add del">
          <ac:chgData name="[Student] Sebastien Lambert" userId="3f78ca93-1958-4a6a-b384-fab6e54e450c" providerId="ADAL" clId="{1D45652D-4E1B-4D56-845F-43E3C2A2BE5E}" dt="2024-01-11T15:33:33.504" v="1418" actId="26606"/>
          <ac:spMkLst>
            <pc:docMk/>
            <pc:sldMk cId="1318989127" sldId="298"/>
            <ac:spMk id="21" creationId="{3FCFB1DE-0B7E-48CC-BA90-B2AB0889F9D6}"/>
          </ac:spMkLst>
        </pc:spChg>
        <pc:spChg chg="add del">
          <ac:chgData name="[Student] Sebastien Lambert" userId="3f78ca93-1958-4a6a-b384-fab6e54e450c" providerId="ADAL" clId="{1D45652D-4E1B-4D56-845F-43E3C2A2BE5E}" dt="2024-01-11T15:33:13.989" v="1409" actId="26606"/>
          <ac:spMkLst>
            <pc:docMk/>
            <pc:sldMk cId="1318989127" sldId="298"/>
            <ac:spMk id="25" creationId="{17FE38AC-9AD3-DB72-D12B-7B20C0FCA86E}"/>
          </ac:spMkLst>
        </pc:spChg>
        <pc:spChg chg="add del">
          <ac:chgData name="[Student] Sebastien Lambert" userId="3f78ca93-1958-4a6a-b384-fab6e54e450c" providerId="ADAL" clId="{1D45652D-4E1B-4D56-845F-43E3C2A2BE5E}" dt="2024-01-11T15:33:17.970" v="1411" actId="26606"/>
          <ac:spMkLst>
            <pc:docMk/>
            <pc:sldMk cId="1318989127" sldId="298"/>
            <ac:spMk id="26" creationId="{F0DCC097-1DB8-4B6D-85D0-6FBA0E1CA4BA}"/>
          </ac:spMkLst>
        </pc:spChg>
        <pc:spChg chg="add del">
          <ac:chgData name="[Student] Sebastien Lambert" userId="3f78ca93-1958-4a6a-b384-fab6e54e450c" providerId="ADAL" clId="{1D45652D-4E1B-4D56-845F-43E3C2A2BE5E}" dt="2024-01-11T15:33:13.989" v="1409" actId="26606"/>
          <ac:spMkLst>
            <pc:docMk/>
            <pc:sldMk cId="1318989127" sldId="298"/>
            <ac:spMk id="28" creationId="{32AEEBC8-9D30-42EF-95F2-386C2653FBF0}"/>
          </ac:spMkLst>
        </pc:spChg>
        <pc:spChg chg="add del">
          <ac:chgData name="[Student] Sebastien Lambert" userId="3f78ca93-1958-4a6a-b384-fab6e54e450c" providerId="ADAL" clId="{1D45652D-4E1B-4D56-845F-43E3C2A2BE5E}" dt="2024-01-11T15:33:13.989" v="1409" actId="26606"/>
          <ac:spMkLst>
            <pc:docMk/>
            <pc:sldMk cId="1318989127" sldId="298"/>
            <ac:spMk id="30" creationId="{2E92FA66-67D7-4CB4-94D3-E643A9AD4757}"/>
          </ac:spMkLst>
        </pc:spChg>
        <pc:spChg chg="add del">
          <ac:chgData name="[Student] Sebastien Lambert" userId="3f78ca93-1958-4a6a-b384-fab6e54e450c" providerId="ADAL" clId="{1D45652D-4E1B-4D56-845F-43E3C2A2BE5E}" dt="2024-01-11T15:33:17.970" v="1411" actId="26606"/>
          <ac:spMkLst>
            <pc:docMk/>
            <pc:sldMk cId="1318989127" sldId="298"/>
            <ac:spMk id="32" creationId="{E0B58608-23C8-4441-994D-C6823EEE1DB7}"/>
          </ac:spMkLst>
        </pc:spChg>
        <pc:spChg chg="add del">
          <ac:chgData name="[Student] Sebastien Lambert" userId="3f78ca93-1958-4a6a-b384-fab6e54e450c" providerId="ADAL" clId="{1D45652D-4E1B-4D56-845F-43E3C2A2BE5E}" dt="2024-01-11T15:33:20.272" v="1413" actId="26606"/>
          <ac:spMkLst>
            <pc:docMk/>
            <pc:sldMk cId="1318989127" sldId="298"/>
            <ac:spMk id="34" creationId="{665DBBEF-238B-476B-96AB-8AAC3224ECEA}"/>
          </ac:spMkLst>
        </pc:spChg>
        <pc:spChg chg="add del">
          <ac:chgData name="[Student] Sebastien Lambert" userId="3f78ca93-1958-4a6a-b384-fab6e54e450c" providerId="ADAL" clId="{1D45652D-4E1B-4D56-845F-43E3C2A2BE5E}" dt="2024-01-11T15:33:20.272" v="1413" actId="26606"/>
          <ac:spMkLst>
            <pc:docMk/>
            <pc:sldMk cId="1318989127" sldId="298"/>
            <ac:spMk id="35" creationId="{3FCFB1DE-0B7E-48CC-BA90-B2AB0889F9D6}"/>
          </ac:spMkLst>
        </pc:spChg>
        <pc:spChg chg="add del">
          <ac:chgData name="[Student] Sebastien Lambert" userId="3f78ca93-1958-4a6a-b384-fab6e54e450c" providerId="ADAL" clId="{1D45652D-4E1B-4D56-845F-43E3C2A2BE5E}" dt="2024-01-11T15:33:25.722" v="1415" actId="26606"/>
          <ac:spMkLst>
            <pc:docMk/>
            <pc:sldMk cId="1318989127" sldId="298"/>
            <ac:spMk id="37" creationId="{A8908DB7-C3A6-4FCB-9820-CEE02B398C4A}"/>
          </ac:spMkLst>
        </pc:spChg>
        <pc:spChg chg="add del">
          <ac:chgData name="[Student] Sebastien Lambert" userId="3f78ca93-1958-4a6a-b384-fab6e54e450c" providerId="ADAL" clId="{1D45652D-4E1B-4D56-845F-43E3C2A2BE5E}" dt="2024-01-11T15:33:25.722" v="1415" actId="26606"/>
          <ac:spMkLst>
            <pc:docMk/>
            <pc:sldMk cId="1318989127" sldId="298"/>
            <ac:spMk id="38" creationId="{535742DD-1B16-4E9D-B715-0D74B4574A68}"/>
          </ac:spMkLst>
        </pc:spChg>
        <pc:spChg chg="add del">
          <ac:chgData name="[Student] Sebastien Lambert" userId="3f78ca93-1958-4a6a-b384-fab6e54e450c" providerId="ADAL" clId="{1D45652D-4E1B-4D56-845F-43E3C2A2BE5E}" dt="2024-01-11T15:33:25.722" v="1415" actId="26606"/>
          <ac:spMkLst>
            <pc:docMk/>
            <pc:sldMk cId="1318989127" sldId="298"/>
            <ac:spMk id="39" creationId="{6607B5E1-0982-7E4D-4214-FD4A3637E991}"/>
          </ac:spMkLst>
        </pc:spChg>
        <pc:spChg chg="add del">
          <ac:chgData name="[Student] Sebastien Lambert" userId="3f78ca93-1958-4a6a-b384-fab6e54e450c" providerId="ADAL" clId="{1D45652D-4E1B-4D56-845F-43E3C2A2BE5E}" dt="2024-01-11T15:33:33.493" v="1417" actId="26606"/>
          <ac:spMkLst>
            <pc:docMk/>
            <pc:sldMk cId="1318989127" sldId="298"/>
            <ac:spMk id="41" creationId="{32AEEBC8-9D30-42EF-95F2-386C2653FBF0}"/>
          </ac:spMkLst>
        </pc:spChg>
        <pc:spChg chg="add del">
          <ac:chgData name="[Student] Sebastien Lambert" userId="3f78ca93-1958-4a6a-b384-fab6e54e450c" providerId="ADAL" clId="{1D45652D-4E1B-4D56-845F-43E3C2A2BE5E}" dt="2024-01-11T15:33:33.493" v="1417" actId="26606"/>
          <ac:spMkLst>
            <pc:docMk/>
            <pc:sldMk cId="1318989127" sldId="298"/>
            <ac:spMk id="42" creationId="{2E92FA66-67D7-4CB4-94D3-E643A9AD4757}"/>
          </ac:spMkLst>
        </pc:spChg>
        <pc:spChg chg="add del">
          <ac:chgData name="[Student] Sebastien Lambert" userId="3f78ca93-1958-4a6a-b384-fab6e54e450c" providerId="ADAL" clId="{1D45652D-4E1B-4D56-845F-43E3C2A2BE5E}" dt="2024-01-11T15:33:33.493" v="1417" actId="26606"/>
          <ac:spMkLst>
            <pc:docMk/>
            <pc:sldMk cId="1318989127" sldId="298"/>
            <ac:spMk id="43" creationId="{17FE38AC-9AD3-DB72-D12B-7B20C0FCA86E}"/>
          </ac:spMkLst>
        </pc:spChg>
        <pc:spChg chg="add">
          <ac:chgData name="[Student] Sebastien Lambert" userId="3f78ca93-1958-4a6a-b384-fab6e54e450c" providerId="ADAL" clId="{1D45652D-4E1B-4D56-845F-43E3C2A2BE5E}" dt="2024-01-11T15:33:33.504" v="1418" actId="26606"/>
          <ac:spMkLst>
            <pc:docMk/>
            <pc:sldMk cId="1318989127" sldId="298"/>
            <ac:spMk id="45" creationId="{1A95671B-3CC6-4792-9114-B74FAEA224E6}"/>
          </ac:spMkLst>
        </pc:spChg>
        <pc:spChg chg="add del">
          <ac:chgData name="[Student] Sebastien Lambert" userId="3f78ca93-1958-4a6a-b384-fab6e54e450c" providerId="ADAL" clId="{1D45652D-4E1B-4D56-845F-43E3C2A2BE5E}" dt="2024-01-11T15:33:35.726" v="1419" actId="478"/>
          <ac:spMkLst>
            <pc:docMk/>
            <pc:sldMk cId="1318989127" sldId="298"/>
            <ac:spMk id="46" creationId="{89343718-37BC-D601-930F-723BBC566D2C}"/>
          </ac:spMkLst>
        </pc:spChg>
        <pc:picChg chg="mod">
          <ac:chgData name="[Student] Sebastien Lambert" userId="3f78ca93-1958-4a6a-b384-fab6e54e450c" providerId="ADAL" clId="{1D45652D-4E1B-4D56-845F-43E3C2A2BE5E}" dt="2024-01-11T15:33:48.629" v="1423" actId="1076"/>
          <ac:picMkLst>
            <pc:docMk/>
            <pc:sldMk cId="1318989127" sldId="298"/>
            <ac:picMk id="11" creationId="{D7ED9E2E-EB0D-F703-F234-D2B40220BF32}"/>
          </ac:picMkLst>
        </pc:picChg>
      </pc:sldChg>
      <pc:sldChg chg="addSp delSp modSp add mod setBg">
        <pc:chgData name="[Student] Sebastien Lambert" userId="3f78ca93-1958-4a6a-b384-fab6e54e450c" providerId="ADAL" clId="{1D45652D-4E1B-4D56-845F-43E3C2A2BE5E}" dt="2024-01-11T23:04:32.190" v="4222" actId="20577"/>
        <pc:sldMkLst>
          <pc:docMk/>
          <pc:sldMk cId="3170643233" sldId="299"/>
        </pc:sldMkLst>
        <pc:spChg chg="mod">
          <ac:chgData name="[Student] Sebastien Lambert" userId="3f78ca93-1958-4a6a-b384-fab6e54e450c" providerId="ADAL" clId="{1D45652D-4E1B-4D56-845F-43E3C2A2BE5E}" dt="2024-01-11T15:42:44.676" v="1492" actId="115"/>
          <ac:spMkLst>
            <pc:docMk/>
            <pc:sldMk cId="3170643233" sldId="299"/>
            <ac:spMk id="2" creationId="{98AB1A54-8615-6D6B-2C36-147A976D3AD7}"/>
          </ac:spMkLst>
        </pc:spChg>
        <pc:spChg chg="mod">
          <ac:chgData name="[Student] Sebastien Lambert" userId="3f78ca93-1958-4a6a-b384-fab6e54e450c" providerId="ADAL" clId="{1D45652D-4E1B-4D56-845F-43E3C2A2BE5E}" dt="2024-01-11T15:44:12.526" v="1535" actId="20577"/>
          <ac:spMkLst>
            <pc:docMk/>
            <pc:sldMk cId="3170643233" sldId="299"/>
            <ac:spMk id="4" creationId="{7D61F0B4-0E6E-D4EE-8774-A284E1195134}"/>
          </ac:spMkLst>
        </pc:spChg>
        <pc:spChg chg="add del">
          <ac:chgData name="[Student] Sebastien Lambert" userId="3f78ca93-1958-4a6a-b384-fab6e54e450c" providerId="ADAL" clId="{1D45652D-4E1B-4D56-845F-43E3C2A2BE5E}" dt="2024-01-11T15:35:55.743" v="1427" actId="26606"/>
          <ac:spMkLst>
            <pc:docMk/>
            <pc:sldMk cId="3170643233" sldId="299"/>
            <ac:spMk id="10" creationId="{32AEEBC8-9D30-42EF-95F2-386C2653FBF0}"/>
          </ac:spMkLst>
        </pc:spChg>
        <pc:spChg chg="add">
          <ac:chgData name="[Student] Sebastien Lambert" userId="3f78ca93-1958-4a6a-b384-fab6e54e450c" providerId="ADAL" clId="{1D45652D-4E1B-4D56-845F-43E3C2A2BE5E}" dt="2024-01-11T15:42:19.753" v="1488" actId="26606"/>
          <ac:spMkLst>
            <pc:docMk/>
            <pc:sldMk cId="3170643233" sldId="299"/>
            <ac:spMk id="11" creationId="{743AA782-23D1-4521-8CAD-47662984AA08}"/>
          </ac:spMkLst>
        </pc:spChg>
        <pc:spChg chg="add">
          <ac:chgData name="[Student] Sebastien Lambert" userId="3f78ca93-1958-4a6a-b384-fab6e54e450c" providerId="ADAL" clId="{1D45652D-4E1B-4D56-845F-43E3C2A2BE5E}" dt="2024-01-11T15:42:19.753" v="1488" actId="26606"/>
          <ac:spMkLst>
            <pc:docMk/>
            <pc:sldMk cId="3170643233" sldId="299"/>
            <ac:spMk id="12" creationId="{71877DBC-BB60-40F0-AC93-2ACDBAAE60CE}"/>
          </ac:spMkLst>
        </pc:spChg>
        <pc:spChg chg="add del">
          <ac:chgData name="[Student] Sebastien Lambert" userId="3f78ca93-1958-4a6a-b384-fab6e54e450c" providerId="ADAL" clId="{1D45652D-4E1B-4D56-845F-43E3C2A2BE5E}" dt="2024-01-11T15:35:52.077" v="1425" actId="26606"/>
          <ac:spMkLst>
            <pc:docMk/>
            <pc:sldMk cId="3170643233" sldId="299"/>
            <ac:spMk id="13" creationId="{1A95671B-3CC6-4792-9114-B74FAEA224E6}"/>
          </ac:spMkLst>
        </pc:spChg>
        <pc:spChg chg="add del">
          <ac:chgData name="[Student] Sebastien Lambert" userId="3f78ca93-1958-4a6a-b384-fab6e54e450c" providerId="ADAL" clId="{1D45652D-4E1B-4D56-845F-43E3C2A2BE5E}" dt="2024-01-11T15:35:55.743" v="1427" actId="26606"/>
          <ac:spMkLst>
            <pc:docMk/>
            <pc:sldMk cId="3170643233" sldId="299"/>
            <ac:spMk id="15" creationId="{2E92FA66-67D7-4CB4-94D3-E643A9AD4757}"/>
          </ac:spMkLst>
        </pc:spChg>
        <pc:graphicFrameChg chg="add mod modGraphic">
          <ac:chgData name="[Student] Sebastien Lambert" userId="3f78ca93-1958-4a6a-b384-fab6e54e450c" providerId="ADAL" clId="{1D45652D-4E1B-4D56-845F-43E3C2A2BE5E}" dt="2024-01-11T23:04:32.190" v="4222" actId="20577"/>
          <ac:graphicFrameMkLst>
            <pc:docMk/>
            <pc:sldMk cId="3170643233" sldId="299"/>
            <ac:graphicFrameMk id="8" creationId="{B2CD55D0-E3C7-F413-0495-C505129A0C84}"/>
          </ac:graphicFrameMkLst>
        </pc:graphicFrameChg>
      </pc:sldChg>
      <pc:sldChg chg="addSp delSp modSp add mod setBg">
        <pc:chgData name="[Student] Sebastien Lambert" userId="3f78ca93-1958-4a6a-b384-fab6e54e450c" providerId="ADAL" clId="{1D45652D-4E1B-4D56-845F-43E3C2A2BE5E}" dt="2024-01-11T22:41:03.985" v="3832" actId="404"/>
        <pc:sldMkLst>
          <pc:docMk/>
          <pc:sldMk cId="4008391666" sldId="300"/>
        </pc:sldMkLst>
        <pc:spChg chg="add mod">
          <ac:chgData name="[Student] Sebastien Lambert" userId="3f78ca93-1958-4a6a-b384-fab6e54e450c" providerId="ADAL" clId="{1D45652D-4E1B-4D56-845F-43E3C2A2BE5E}" dt="2024-01-11T16:18:56.481" v="1753" actId="26606"/>
          <ac:spMkLst>
            <pc:docMk/>
            <pc:sldMk cId="4008391666" sldId="300"/>
            <ac:spMk id="2" creationId="{B574F29F-D950-C0B4-5BA0-456296CACB59}"/>
          </ac:spMkLst>
        </pc:spChg>
        <pc:spChg chg="del mod">
          <ac:chgData name="[Student] Sebastien Lambert" userId="3f78ca93-1958-4a6a-b384-fab6e54e450c" providerId="ADAL" clId="{1D45652D-4E1B-4D56-845F-43E3C2A2BE5E}" dt="2024-01-11T16:16:57.840" v="1691" actId="478"/>
          <ac:spMkLst>
            <pc:docMk/>
            <pc:sldMk cId="4008391666" sldId="300"/>
            <ac:spMk id="3" creationId="{1E801DC2-3531-3DA3-33FD-7FF9EC9D29C6}"/>
          </ac:spMkLst>
        </pc:spChg>
        <pc:spChg chg="add">
          <ac:chgData name="[Student] Sebastien Lambert" userId="3f78ca93-1958-4a6a-b384-fab6e54e450c" providerId="ADAL" clId="{1D45652D-4E1B-4D56-845F-43E3C2A2BE5E}" dt="2024-01-11T16:18:56.481" v="1753" actId="26606"/>
          <ac:spMkLst>
            <pc:docMk/>
            <pc:sldMk cId="4008391666" sldId="300"/>
            <ac:spMk id="9" creationId="{BCED4D40-4B67-4331-AC48-79B82B4A47D8}"/>
          </ac:spMkLst>
        </pc:spChg>
        <pc:spChg chg="add">
          <ac:chgData name="[Student] Sebastien Lambert" userId="3f78ca93-1958-4a6a-b384-fab6e54e450c" providerId="ADAL" clId="{1D45652D-4E1B-4D56-845F-43E3C2A2BE5E}" dt="2024-01-11T16:18:56.481" v="1753" actId="26606"/>
          <ac:spMkLst>
            <pc:docMk/>
            <pc:sldMk cId="4008391666" sldId="300"/>
            <ac:spMk id="10" creationId="{670CEDEF-4F34-412E-84EE-329C1E936AF5}"/>
          </ac:spMkLst>
        </pc:spChg>
        <pc:spChg chg="add del">
          <ac:chgData name="[Student] Sebastien Lambert" userId="3f78ca93-1958-4a6a-b384-fab6e54e450c" providerId="ADAL" clId="{1D45652D-4E1B-4D56-845F-43E3C2A2BE5E}" dt="2024-01-11T16:18:37.361" v="1725" actId="26606"/>
          <ac:spMkLst>
            <pc:docMk/>
            <pc:sldMk cId="4008391666" sldId="300"/>
            <ac:spMk id="12" creationId="{27427488-068E-4B55-AC8D-CD070B8CD46D}"/>
          </ac:spMkLst>
        </pc:spChg>
        <pc:spChg chg="add del">
          <ac:chgData name="[Student] Sebastien Lambert" userId="3f78ca93-1958-4a6a-b384-fab6e54e450c" providerId="ADAL" clId="{1D45652D-4E1B-4D56-845F-43E3C2A2BE5E}" dt="2024-01-11T16:18:37.361" v="1725" actId="26606"/>
          <ac:spMkLst>
            <pc:docMk/>
            <pc:sldMk cId="4008391666" sldId="300"/>
            <ac:spMk id="18" creationId="{7E13C525-8EE3-4288-848F-C9B2A174F22B}"/>
          </ac:spMkLst>
        </pc:spChg>
        <pc:spChg chg="add del">
          <ac:chgData name="[Student] Sebastien Lambert" userId="3f78ca93-1958-4a6a-b384-fab6e54e450c" providerId="ADAL" clId="{1D45652D-4E1B-4D56-845F-43E3C2A2BE5E}" dt="2024-01-11T16:18:37.361" v="1725" actId="26606"/>
          <ac:spMkLst>
            <pc:docMk/>
            <pc:sldMk cId="4008391666" sldId="300"/>
            <ac:spMk id="20" creationId="{A20AF199-99C2-4569-9CAF-24514AE5E82A}"/>
          </ac:spMkLst>
        </pc:spChg>
        <pc:spChg chg="add del">
          <ac:chgData name="[Student] Sebastien Lambert" userId="3f78ca93-1958-4a6a-b384-fab6e54e450c" providerId="ADAL" clId="{1D45652D-4E1B-4D56-845F-43E3C2A2BE5E}" dt="2024-01-11T16:18:39.479" v="1727" actId="26606"/>
          <ac:spMkLst>
            <pc:docMk/>
            <pc:sldMk cId="4008391666" sldId="300"/>
            <ac:spMk id="22" creationId="{337940BB-FBC4-492E-BD92-3B7B914D0EAE}"/>
          </ac:spMkLst>
        </pc:spChg>
        <pc:spChg chg="add del">
          <ac:chgData name="[Student] Sebastien Lambert" userId="3f78ca93-1958-4a6a-b384-fab6e54e450c" providerId="ADAL" clId="{1D45652D-4E1B-4D56-845F-43E3C2A2BE5E}" dt="2024-01-11T16:18:39.479" v="1727" actId="26606"/>
          <ac:spMkLst>
            <pc:docMk/>
            <pc:sldMk cId="4008391666" sldId="300"/>
            <ac:spMk id="23" creationId="{3FCFB1DE-0B7E-48CC-BA90-B2AB0889F9D6}"/>
          </ac:spMkLst>
        </pc:spChg>
        <pc:grpChg chg="add del">
          <ac:chgData name="[Student] Sebastien Lambert" userId="3f78ca93-1958-4a6a-b384-fab6e54e450c" providerId="ADAL" clId="{1D45652D-4E1B-4D56-845F-43E3C2A2BE5E}" dt="2024-01-11T16:18:37.361" v="1725" actId="26606"/>
          <ac:grpSpMkLst>
            <pc:docMk/>
            <pc:sldMk cId="4008391666" sldId="300"/>
            <ac:grpSpMk id="14" creationId="{D77C2DC4-03FC-4BF3-9F66-E9A3066EE468}"/>
          </ac:grpSpMkLst>
        </pc:grpChg>
        <pc:graphicFrameChg chg="add mod ord modGraphic">
          <ac:chgData name="[Student] Sebastien Lambert" userId="3f78ca93-1958-4a6a-b384-fab6e54e450c" providerId="ADAL" clId="{1D45652D-4E1B-4D56-845F-43E3C2A2BE5E}" dt="2024-01-11T22:41:03.985" v="3832" actId="404"/>
          <ac:graphicFrameMkLst>
            <pc:docMk/>
            <pc:sldMk cId="4008391666" sldId="300"/>
            <ac:graphicFrameMk id="7" creationId="{BF3DDAD9-2F3D-CA10-F813-0AC1FF09DE4C}"/>
          </ac:graphicFrameMkLst>
        </pc:graphicFrameChg>
      </pc:sldChg>
      <pc:sldChg chg="addSp modSp add mod">
        <pc:chgData name="[Student] Sebastien Lambert" userId="3f78ca93-1958-4a6a-b384-fab6e54e450c" providerId="ADAL" clId="{1D45652D-4E1B-4D56-845F-43E3C2A2BE5E}" dt="2024-01-11T22:38:26.243" v="3828" actId="20577"/>
        <pc:sldMkLst>
          <pc:docMk/>
          <pc:sldMk cId="1262765652" sldId="301"/>
        </pc:sldMkLst>
        <pc:spChg chg="mod">
          <ac:chgData name="[Student] Sebastien Lambert" userId="3f78ca93-1958-4a6a-b384-fab6e54e450c" providerId="ADAL" clId="{1D45652D-4E1B-4D56-845F-43E3C2A2BE5E}" dt="2024-01-11T22:34:52.129" v="3804" actId="164"/>
          <ac:spMkLst>
            <pc:docMk/>
            <pc:sldMk cId="1262765652" sldId="301"/>
            <ac:spMk id="3" creationId="{AC2DE43F-A89F-D894-E4D5-0D61EE672E7B}"/>
          </ac:spMkLst>
        </pc:spChg>
        <pc:spChg chg="mod">
          <ac:chgData name="[Student] Sebastien Lambert" userId="3f78ca93-1958-4a6a-b384-fab6e54e450c" providerId="ADAL" clId="{1D45652D-4E1B-4D56-845F-43E3C2A2BE5E}" dt="2024-01-11T22:34:52.129" v="3804" actId="164"/>
          <ac:spMkLst>
            <pc:docMk/>
            <pc:sldMk cId="1262765652" sldId="301"/>
            <ac:spMk id="4" creationId="{34338AEF-DB96-3895-E7D3-E9CC6E9D6A0C}"/>
          </ac:spMkLst>
        </pc:spChg>
        <pc:spChg chg="mod">
          <ac:chgData name="[Student] Sebastien Lambert" userId="3f78ca93-1958-4a6a-b384-fab6e54e450c" providerId="ADAL" clId="{1D45652D-4E1B-4D56-845F-43E3C2A2BE5E}" dt="2024-01-11T22:38:26.243" v="3828" actId="20577"/>
          <ac:spMkLst>
            <pc:docMk/>
            <pc:sldMk cId="1262765652" sldId="301"/>
            <ac:spMk id="20" creationId="{6947A193-C9E6-BBC5-38F7-958102E9AD91}"/>
          </ac:spMkLst>
        </pc:spChg>
        <pc:spChg chg="mod">
          <ac:chgData name="[Student] Sebastien Lambert" userId="3f78ca93-1958-4a6a-b384-fab6e54e450c" providerId="ADAL" clId="{1D45652D-4E1B-4D56-845F-43E3C2A2BE5E}" dt="2024-01-11T22:34:52.129" v="3804" actId="164"/>
          <ac:spMkLst>
            <pc:docMk/>
            <pc:sldMk cId="1262765652" sldId="301"/>
            <ac:spMk id="22" creationId="{5CBB289D-62EF-9827-688E-3DCB01E6DB0C}"/>
          </ac:spMkLst>
        </pc:spChg>
        <pc:grpChg chg="add mod">
          <ac:chgData name="[Student] Sebastien Lambert" userId="3f78ca93-1958-4a6a-b384-fab6e54e450c" providerId="ADAL" clId="{1D45652D-4E1B-4D56-845F-43E3C2A2BE5E}" dt="2024-01-11T22:34:58.103" v="3805" actId="1076"/>
          <ac:grpSpMkLst>
            <pc:docMk/>
            <pc:sldMk cId="1262765652" sldId="301"/>
            <ac:grpSpMk id="2" creationId="{7B9B7E02-9A54-66E6-4FDE-2401791A6146}"/>
          </ac:grpSpMkLst>
        </pc:grpChg>
        <pc:grpChg chg="mod">
          <ac:chgData name="[Student] Sebastien Lambert" userId="3f78ca93-1958-4a6a-b384-fab6e54e450c" providerId="ADAL" clId="{1D45652D-4E1B-4D56-845F-43E3C2A2BE5E}" dt="2024-01-11T22:34:52.129" v="3804" actId="164"/>
          <ac:grpSpMkLst>
            <pc:docMk/>
            <pc:sldMk cId="1262765652" sldId="301"/>
            <ac:grpSpMk id="5" creationId="{97F3EE48-CE46-8F33-A961-38F979C62190}"/>
          </ac:grpSpMkLst>
        </pc:grpChg>
      </pc:sldChg>
      <pc:sldChg chg="addSp delSp modSp add del mod">
        <pc:chgData name="[Student] Sebastien Lambert" userId="3f78ca93-1958-4a6a-b384-fab6e54e450c" providerId="ADAL" clId="{1D45652D-4E1B-4D56-845F-43E3C2A2BE5E}" dt="2024-01-11T22:33:42.903" v="3791" actId="2696"/>
        <pc:sldMkLst>
          <pc:docMk/>
          <pc:sldMk cId="4020989775" sldId="301"/>
        </pc:sldMkLst>
        <pc:spChg chg="del mod">
          <ac:chgData name="[Student] Sebastien Lambert" userId="3f78ca93-1958-4a6a-b384-fab6e54e450c" providerId="ADAL" clId="{1D45652D-4E1B-4D56-845F-43E3C2A2BE5E}" dt="2024-01-11T22:25:42.755" v="3736" actId="478"/>
          <ac:spMkLst>
            <pc:docMk/>
            <pc:sldMk cId="4020989775" sldId="301"/>
            <ac:spMk id="2" creationId="{904CC549-45CA-51BB-F6FD-137562983468}"/>
          </ac:spMkLst>
        </pc:spChg>
        <pc:spChg chg="mod">
          <ac:chgData name="[Student] Sebastien Lambert" userId="3f78ca93-1958-4a6a-b384-fab6e54e450c" providerId="ADAL" clId="{1D45652D-4E1B-4D56-845F-43E3C2A2BE5E}" dt="2024-01-11T16:44:49.840" v="2116" actId="113"/>
          <ac:spMkLst>
            <pc:docMk/>
            <pc:sldMk cId="4020989775" sldId="301"/>
            <ac:spMk id="3" creationId="{AC2DE43F-A89F-D894-E4D5-0D61EE672E7B}"/>
          </ac:spMkLst>
        </pc:spChg>
        <pc:spChg chg="mod">
          <ac:chgData name="[Student] Sebastien Lambert" userId="3f78ca93-1958-4a6a-b384-fab6e54e450c" providerId="ADAL" clId="{1D45652D-4E1B-4D56-845F-43E3C2A2BE5E}" dt="2024-01-11T16:44:49.840" v="2116" actId="113"/>
          <ac:spMkLst>
            <pc:docMk/>
            <pc:sldMk cId="4020989775" sldId="301"/>
            <ac:spMk id="4" creationId="{34338AEF-DB96-3895-E7D3-E9CC6E9D6A0C}"/>
          </ac:spMkLst>
        </pc:spChg>
        <pc:spChg chg="add del mod">
          <ac:chgData name="[Student] Sebastien Lambert" userId="3f78ca93-1958-4a6a-b384-fab6e54e450c" providerId="ADAL" clId="{1D45652D-4E1B-4D56-845F-43E3C2A2BE5E}" dt="2024-01-11T16:50:25.884" v="2132" actId="26606"/>
          <ac:spMkLst>
            <pc:docMk/>
            <pc:sldMk cId="4020989775" sldId="301"/>
            <ac:spMk id="20" creationId="{6947A193-C9E6-BBC5-38F7-958102E9AD91}"/>
          </ac:spMkLst>
        </pc:spChg>
        <pc:spChg chg="mod">
          <ac:chgData name="[Student] Sebastien Lambert" userId="3f78ca93-1958-4a6a-b384-fab6e54e450c" providerId="ADAL" clId="{1D45652D-4E1B-4D56-845F-43E3C2A2BE5E}" dt="2024-01-11T16:44:49.840" v="2116" actId="113"/>
          <ac:spMkLst>
            <pc:docMk/>
            <pc:sldMk cId="4020989775" sldId="301"/>
            <ac:spMk id="22" creationId="{5CBB289D-62EF-9827-688E-3DCB01E6DB0C}"/>
          </ac:spMkLst>
        </pc:spChg>
        <pc:grpChg chg="add mod">
          <ac:chgData name="[Student] Sebastien Lambert" userId="3f78ca93-1958-4a6a-b384-fab6e54e450c" providerId="ADAL" clId="{1D45652D-4E1B-4D56-845F-43E3C2A2BE5E}" dt="2024-01-11T16:51:16.219" v="2137" actId="1076"/>
          <ac:grpSpMkLst>
            <pc:docMk/>
            <pc:sldMk cId="4020989775" sldId="301"/>
            <ac:grpSpMk id="5" creationId="{97F3EE48-CE46-8F33-A961-38F979C62190}"/>
          </ac:grpSpMkLst>
        </pc:grpChg>
        <pc:grpChg chg="add mod">
          <ac:chgData name="[Student] Sebastien Lambert" userId="3f78ca93-1958-4a6a-b384-fab6e54e450c" providerId="ADAL" clId="{1D45652D-4E1B-4D56-845F-43E3C2A2BE5E}" dt="2024-01-11T16:44:37.238" v="2112" actId="164"/>
          <ac:grpSpMkLst>
            <pc:docMk/>
            <pc:sldMk cId="4020989775" sldId="301"/>
            <ac:grpSpMk id="7" creationId="{1B4A7D4C-883E-BF3F-E1B4-A306BBB2D5E1}"/>
          </ac:grpSpMkLst>
        </pc:grpChg>
        <pc:graphicFrameChg chg="add del">
          <ac:chgData name="[Student] Sebastien Lambert" userId="3f78ca93-1958-4a6a-b384-fab6e54e450c" providerId="ADAL" clId="{1D45652D-4E1B-4D56-845F-43E3C2A2BE5E}" dt="2024-01-11T16:50:19.389" v="2130" actId="26606"/>
          <ac:graphicFrameMkLst>
            <pc:docMk/>
            <pc:sldMk cId="4020989775" sldId="301"/>
            <ac:graphicFrameMk id="38" creationId="{6ED10CE0-81CF-5170-F641-C4DDA76797B4}"/>
          </ac:graphicFrameMkLst>
        </pc:graphicFrameChg>
        <pc:graphicFrameChg chg="add del">
          <ac:chgData name="[Student] Sebastien Lambert" userId="3f78ca93-1958-4a6a-b384-fab6e54e450c" providerId="ADAL" clId="{1D45652D-4E1B-4D56-845F-43E3C2A2BE5E}" dt="2024-01-11T16:50:25.884" v="2132" actId="26606"/>
          <ac:graphicFrameMkLst>
            <pc:docMk/>
            <pc:sldMk cId="4020989775" sldId="301"/>
            <ac:graphicFrameMk id="39" creationId="{7DCEC9DF-3CCF-95C0-E33F-18F2E733F3DE}"/>
          </ac:graphicFrameMkLst>
        </pc:graphicFrameChg>
        <pc:cxnChg chg="mod">
          <ac:chgData name="[Student] Sebastien Lambert" userId="3f78ca93-1958-4a6a-b384-fab6e54e450c" providerId="ADAL" clId="{1D45652D-4E1B-4D56-845F-43E3C2A2BE5E}" dt="2024-01-11T16:50:43.120" v="2133" actId="164"/>
          <ac:cxnSpMkLst>
            <pc:docMk/>
            <pc:sldMk cId="4020989775" sldId="301"/>
            <ac:cxnSpMk id="6" creationId="{BD7EB486-8ED2-C269-E1DC-9C1DDDFF00EF}"/>
          </ac:cxnSpMkLst>
        </pc:cxnChg>
        <pc:cxnChg chg="mod">
          <ac:chgData name="[Student] Sebastien Lambert" userId="3f78ca93-1958-4a6a-b384-fab6e54e450c" providerId="ADAL" clId="{1D45652D-4E1B-4D56-845F-43E3C2A2BE5E}" dt="2024-01-11T16:50:43.120" v="2133" actId="164"/>
          <ac:cxnSpMkLst>
            <pc:docMk/>
            <pc:sldMk cId="4020989775" sldId="301"/>
            <ac:cxnSpMk id="8" creationId="{44A1E462-C6D2-5D71-60E3-39BA9EC3D991}"/>
          </ac:cxnSpMkLst>
        </pc:cxnChg>
        <pc:cxnChg chg="mod">
          <ac:chgData name="[Student] Sebastien Lambert" userId="3f78ca93-1958-4a6a-b384-fab6e54e450c" providerId="ADAL" clId="{1D45652D-4E1B-4D56-845F-43E3C2A2BE5E}" dt="2024-01-11T16:50:43.120" v="2133" actId="164"/>
          <ac:cxnSpMkLst>
            <pc:docMk/>
            <pc:sldMk cId="4020989775" sldId="301"/>
            <ac:cxnSpMk id="11" creationId="{3AA94F45-EE4C-91BD-4202-362050B0F5BE}"/>
          </ac:cxnSpMkLst>
        </pc:cxnChg>
        <pc:cxnChg chg="mod">
          <ac:chgData name="[Student] Sebastien Lambert" userId="3f78ca93-1958-4a6a-b384-fab6e54e450c" providerId="ADAL" clId="{1D45652D-4E1B-4D56-845F-43E3C2A2BE5E}" dt="2024-01-11T16:50:43.120" v="2133" actId="164"/>
          <ac:cxnSpMkLst>
            <pc:docMk/>
            <pc:sldMk cId="4020989775" sldId="301"/>
            <ac:cxnSpMk id="13" creationId="{E0574417-841D-103F-C46E-737ED035EE26}"/>
          </ac:cxnSpMkLst>
        </pc:cxnChg>
        <pc:cxnChg chg="mod">
          <ac:chgData name="[Student] Sebastien Lambert" userId="3f78ca93-1958-4a6a-b384-fab6e54e450c" providerId="ADAL" clId="{1D45652D-4E1B-4D56-845F-43E3C2A2BE5E}" dt="2024-01-11T16:50:43.120" v="2133" actId="164"/>
          <ac:cxnSpMkLst>
            <pc:docMk/>
            <pc:sldMk cId="4020989775" sldId="301"/>
            <ac:cxnSpMk id="15" creationId="{12FC69EE-6385-E80D-D9AB-40BD7ECDC6C9}"/>
          </ac:cxnSpMkLst>
        </pc:cxnChg>
        <pc:cxnChg chg="mod">
          <ac:chgData name="[Student] Sebastien Lambert" userId="3f78ca93-1958-4a6a-b384-fab6e54e450c" providerId="ADAL" clId="{1D45652D-4E1B-4D56-845F-43E3C2A2BE5E}" dt="2024-01-11T16:50:43.120" v="2133" actId="164"/>
          <ac:cxnSpMkLst>
            <pc:docMk/>
            <pc:sldMk cId="4020989775" sldId="301"/>
            <ac:cxnSpMk id="36" creationId="{F46D9B8C-DA1A-2220-78B5-F84B80E7628A}"/>
          </ac:cxnSpMkLst>
        </pc:cxnChg>
      </pc:sldChg>
      <pc:sldChg chg="modSp new del mod">
        <pc:chgData name="[Student] Sebastien Lambert" userId="3f78ca93-1958-4a6a-b384-fab6e54e450c" providerId="ADAL" clId="{1D45652D-4E1B-4D56-845F-43E3C2A2BE5E}" dt="2024-01-11T15:18:53.123" v="1217" actId="680"/>
        <pc:sldMkLst>
          <pc:docMk/>
          <pc:sldMk cId="1792615059" sldId="302"/>
        </pc:sldMkLst>
        <pc:spChg chg="mod">
          <ac:chgData name="[Student] Sebastien Lambert" userId="3f78ca93-1958-4a6a-b384-fab6e54e450c" providerId="ADAL" clId="{1D45652D-4E1B-4D56-845F-43E3C2A2BE5E}" dt="2024-01-11T15:18:50.008" v="1216"/>
          <ac:spMkLst>
            <pc:docMk/>
            <pc:sldMk cId="1792615059" sldId="302"/>
            <ac:spMk id="3" creationId="{CCEA0F30-0562-0E87-DFF6-500D3F1FD229}"/>
          </ac:spMkLst>
        </pc:spChg>
      </pc:sldChg>
      <pc:sldChg chg="modSp new mod">
        <pc:chgData name="[Student] Sebastien Lambert" userId="3f78ca93-1958-4a6a-b384-fab6e54e450c" providerId="ADAL" clId="{1D45652D-4E1B-4D56-845F-43E3C2A2BE5E}" dt="2024-01-12T00:09:49.513" v="4620" actId="20577"/>
        <pc:sldMkLst>
          <pc:docMk/>
          <pc:sldMk cId="2159474289" sldId="302"/>
        </pc:sldMkLst>
        <pc:spChg chg="mod">
          <ac:chgData name="[Student] Sebastien Lambert" userId="3f78ca93-1958-4a6a-b384-fab6e54e450c" providerId="ADAL" clId="{1D45652D-4E1B-4D56-845F-43E3C2A2BE5E}" dt="2024-01-11T15:54:42.092" v="1583" actId="790"/>
          <ac:spMkLst>
            <pc:docMk/>
            <pc:sldMk cId="2159474289" sldId="302"/>
            <ac:spMk id="2" creationId="{5A3B06F8-69EF-CAE3-4E33-DC0140AC780F}"/>
          </ac:spMkLst>
        </pc:spChg>
        <pc:spChg chg="mod">
          <ac:chgData name="[Student] Sebastien Lambert" userId="3f78ca93-1958-4a6a-b384-fab6e54e450c" providerId="ADAL" clId="{1D45652D-4E1B-4D56-845F-43E3C2A2BE5E}" dt="2024-01-12T00:09:49.513" v="4620" actId="20577"/>
          <ac:spMkLst>
            <pc:docMk/>
            <pc:sldMk cId="2159474289" sldId="302"/>
            <ac:spMk id="3" creationId="{E8ECF36D-BB09-7343-2DFF-86AC0EDF7AAE}"/>
          </ac:spMkLst>
        </pc:spChg>
      </pc:sldChg>
      <pc:sldChg chg="addSp delSp modSp new mod ord setBg">
        <pc:chgData name="[Student] Sebastien Lambert" userId="3f78ca93-1958-4a6a-b384-fab6e54e450c" providerId="ADAL" clId="{1D45652D-4E1B-4D56-845F-43E3C2A2BE5E}" dt="2024-01-11T22:06:47.632" v="3608"/>
        <pc:sldMkLst>
          <pc:docMk/>
          <pc:sldMk cId="539764312" sldId="303"/>
        </pc:sldMkLst>
        <pc:spChg chg="mod">
          <ac:chgData name="[Student] Sebastien Lambert" userId="3f78ca93-1958-4a6a-b384-fab6e54e450c" providerId="ADAL" clId="{1D45652D-4E1B-4D56-845F-43E3C2A2BE5E}" dt="2024-01-11T22:01:31.023" v="3594" actId="122"/>
          <ac:spMkLst>
            <pc:docMk/>
            <pc:sldMk cId="539764312" sldId="303"/>
            <ac:spMk id="2" creationId="{2B6F58FE-70E5-B3B3-D27C-EE80BD3FAF25}"/>
          </ac:spMkLst>
        </pc:spChg>
        <pc:spChg chg="del mod">
          <ac:chgData name="[Student] Sebastien Lambert" userId="3f78ca93-1958-4a6a-b384-fab6e54e450c" providerId="ADAL" clId="{1D45652D-4E1B-4D56-845F-43E3C2A2BE5E}" dt="2024-01-11T15:37:52.789" v="1467" actId="26606"/>
          <ac:spMkLst>
            <pc:docMk/>
            <pc:sldMk cId="539764312" sldId="303"/>
            <ac:spMk id="3" creationId="{987C4877-AEB9-C19A-507B-EE68EE34B513}"/>
          </ac:spMkLst>
        </pc:spChg>
        <pc:spChg chg="mod">
          <ac:chgData name="[Student] Sebastien Lambert" userId="3f78ca93-1958-4a6a-b384-fab6e54e450c" providerId="ADAL" clId="{1D45652D-4E1B-4D56-845F-43E3C2A2BE5E}" dt="2024-01-11T15:37:52.752" v="1466" actId="26606"/>
          <ac:spMkLst>
            <pc:docMk/>
            <pc:sldMk cId="539764312" sldId="303"/>
            <ac:spMk id="4" creationId="{31EF83C8-E39C-D94E-1564-B8720438DC47}"/>
          </ac:spMkLst>
        </pc:spChg>
        <pc:spChg chg="add del">
          <ac:chgData name="[Student] Sebastien Lambert" userId="3f78ca93-1958-4a6a-b384-fab6e54e450c" providerId="ADAL" clId="{1D45652D-4E1B-4D56-845F-43E3C2A2BE5E}" dt="2024-01-11T15:37:52.752" v="1466" actId="26606"/>
          <ac:spMkLst>
            <pc:docMk/>
            <pc:sldMk cId="539764312" sldId="303"/>
            <ac:spMk id="10" creationId="{04812C46-200A-4DEB-A05E-3ED6C68C2387}"/>
          </ac:spMkLst>
        </pc:spChg>
        <pc:graphicFrameChg chg="add mod">
          <ac:chgData name="[Student] Sebastien Lambert" userId="3f78ca93-1958-4a6a-b384-fab6e54e450c" providerId="ADAL" clId="{1D45652D-4E1B-4D56-845F-43E3C2A2BE5E}" dt="2024-01-11T15:39:31.180" v="1479"/>
          <ac:graphicFrameMkLst>
            <pc:docMk/>
            <pc:sldMk cId="539764312" sldId="303"/>
            <ac:graphicFrameMk id="12" creationId="{3FA53175-1B9A-47E0-C35D-198C83FEF519}"/>
          </ac:graphicFrameMkLst>
        </pc:graphicFrameChg>
        <pc:picChg chg="add mod">
          <ac:chgData name="[Student] Sebastien Lambert" userId="3f78ca93-1958-4a6a-b384-fab6e54e450c" providerId="ADAL" clId="{1D45652D-4E1B-4D56-845F-43E3C2A2BE5E}" dt="2024-01-11T22:01:55.157" v="3596" actId="1076"/>
          <ac:picMkLst>
            <pc:docMk/>
            <pc:sldMk cId="539764312" sldId="303"/>
            <ac:picMk id="5" creationId="{8EBD1F23-1DA7-B479-3DD2-F16C15D6B7C7}"/>
          </ac:picMkLst>
        </pc:picChg>
        <pc:picChg chg="add del">
          <ac:chgData name="[Student] Sebastien Lambert" userId="3f78ca93-1958-4a6a-b384-fab6e54e450c" providerId="ADAL" clId="{1D45652D-4E1B-4D56-845F-43E3C2A2BE5E}" dt="2024-01-11T15:37:52.752" v="1466" actId="26606"/>
          <ac:picMkLst>
            <pc:docMk/>
            <pc:sldMk cId="539764312" sldId="303"/>
            <ac:picMk id="6" creationId="{02D07042-C54A-AE5F-F589-89DDA098C566}"/>
          </ac:picMkLst>
        </pc:picChg>
      </pc:sldChg>
      <pc:sldChg chg="add">
        <pc:chgData name="[Student] Sebastien Lambert" userId="3f78ca93-1958-4a6a-b384-fab6e54e450c" providerId="ADAL" clId="{1D45652D-4E1B-4D56-845F-43E3C2A2BE5E}" dt="2024-01-11T20:45:17.214" v="2395"/>
        <pc:sldMkLst>
          <pc:docMk/>
          <pc:sldMk cId="382918546" sldId="304"/>
        </pc:sldMkLst>
      </pc:sldChg>
      <pc:sldChg chg="modSp new del mod">
        <pc:chgData name="[Student] Sebastien Lambert" userId="3f78ca93-1958-4a6a-b384-fab6e54e450c" providerId="ADAL" clId="{1D45652D-4E1B-4D56-845F-43E3C2A2BE5E}" dt="2024-01-11T20:45:09.502" v="2393" actId="2696"/>
        <pc:sldMkLst>
          <pc:docMk/>
          <pc:sldMk cId="690222170" sldId="304"/>
        </pc:sldMkLst>
        <pc:spChg chg="mod">
          <ac:chgData name="[Student] Sebastien Lambert" userId="3f78ca93-1958-4a6a-b384-fab6e54e450c" providerId="ADAL" clId="{1D45652D-4E1B-4D56-845F-43E3C2A2BE5E}" dt="2024-01-11T16:01:42.466" v="1597" actId="20577"/>
          <ac:spMkLst>
            <pc:docMk/>
            <pc:sldMk cId="690222170" sldId="304"/>
            <ac:spMk id="2" creationId="{3BFEF1E4-967C-B56B-2067-968506476167}"/>
          </ac:spMkLst>
        </pc:spChg>
      </pc:sldChg>
      <pc:sldChg chg="delSp add setBg delDesignElem">
        <pc:chgData name="[Student] Sebastien Lambert" userId="3f78ca93-1958-4a6a-b384-fab6e54e450c" providerId="ADAL" clId="{1D45652D-4E1B-4D56-845F-43E3C2A2BE5E}" dt="2024-01-11T20:45:17.214" v="2395"/>
        <pc:sldMkLst>
          <pc:docMk/>
          <pc:sldMk cId="2567372902" sldId="305"/>
        </pc:sldMkLst>
        <pc:spChg chg="del">
          <ac:chgData name="[Student] Sebastien Lambert" userId="3f78ca93-1958-4a6a-b384-fab6e54e450c" providerId="ADAL" clId="{1D45652D-4E1B-4D56-845F-43E3C2A2BE5E}" dt="2024-01-11T20:45:17.214" v="2395"/>
          <ac:spMkLst>
            <pc:docMk/>
            <pc:sldMk cId="2567372902" sldId="305"/>
            <ac:spMk id="14" creationId="{F13C74B1-5B17-4795-BED0-7140497B445A}"/>
          </ac:spMkLst>
        </pc:spChg>
        <pc:spChg chg="del">
          <ac:chgData name="[Student] Sebastien Lambert" userId="3f78ca93-1958-4a6a-b384-fab6e54e450c" providerId="ADAL" clId="{1D45652D-4E1B-4D56-845F-43E3C2A2BE5E}" dt="2024-01-11T20:45:17.214" v="2395"/>
          <ac:spMkLst>
            <pc:docMk/>
            <pc:sldMk cId="2567372902" sldId="305"/>
            <ac:spMk id="16" creationId="{D4974D33-8DC5-464E-8C6D-BE58F0669C17}"/>
          </ac:spMkLst>
        </pc:spChg>
      </pc:sldChg>
      <pc:sldChg chg="del">
        <pc:chgData name="[Student] Sebastien Lambert" userId="3f78ca93-1958-4a6a-b384-fab6e54e450c" providerId="ADAL" clId="{1D45652D-4E1B-4D56-845F-43E3C2A2BE5E}" dt="2024-01-11T20:45:09.502" v="2393" actId="2696"/>
        <pc:sldMkLst>
          <pc:docMk/>
          <pc:sldMk cId="3814169954" sldId="305"/>
        </pc:sldMkLst>
      </pc:sldChg>
      <pc:sldChg chg="modSp new del mod ord">
        <pc:chgData name="[Student] Sebastien Lambert" userId="3f78ca93-1958-4a6a-b384-fab6e54e450c" providerId="ADAL" clId="{1D45652D-4E1B-4D56-845F-43E3C2A2BE5E}" dt="2024-01-11T16:48:45.137" v="2122" actId="47"/>
        <pc:sldMkLst>
          <pc:docMk/>
          <pc:sldMk cId="1098456724" sldId="306"/>
        </pc:sldMkLst>
        <pc:spChg chg="mod">
          <ac:chgData name="[Student] Sebastien Lambert" userId="3f78ca93-1958-4a6a-b384-fab6e54e450c" providerId="ADAL" clId="{1D45652D-4E1B-4D56-845F-43E3C2A2BE5E}" dt="2024-01-11T16:42:30.119" v="2095" actId="21"/>
          <ac:spMkLst>
            <pc:docMk/>
            <pc:sldMk cId="1098456724" sldId="306"/>
            <ac:spMk id="2" creationId="{ABB92800-B81A-4581-0AA0-BBA1AEF07A63}"/>
          </ac:spMkLst>
        </pc:spChg>
      </pc:sldChg>
      <pc:sldChg chg="new del">
        <pc:chgData name="[Student] Sebastien Lambert" userId="3f78ca93-1958-4a6a-b384-fab6e54e450c" providerId="ADAL" clId="{1D45652D-4E1B-4D56-845F-43E3C2A2BE5E}" dt="2024-01-11T16:19:37.097" v="1755" actId="47"/>
        <pc:sldMkLst>
          <pc:docMk/>
          <pc:sldMk cId="2740880228" sldId="306"/>
        </pc:sldMkLst>
      </pc:sldChg>
      <pc:sldChg chg="add del">
        <pc:chgData name="[Student] Sebastien Lambert" userId="3f78ca93-1958-4a6a-b384-fab6e54e450c" providerId="ADAL" clId="{1D45652D-4E1B-4D56-845F-43E3C2A2BE5E}" dt="2024-01-11T16:16:47.673" v="1689"/>
        <pc:sldMkLst>
          <pc:docMk/>
          <pc:sldMk cId="3933851647" sldId="306"/>
        </pc:sldMkLst>
      </pc:sldChg>
      <pc:sldChg chg="addSp delSp modSp new mod ord setBg modNotesTx">
        <pc:chgData name="[Student] Sebastien Lambert" userId="3f78ca93-1958-4a6a-b384-fab6e54e450c" providerId="ADAL" clId="{1D45652D-4E1B-4D56-845F-43E3C2A2BE5E}" dt="2024-01-12T00:03:11.154" v="4557" actId="5793"/>
        <pc:sldMkLst>
          <pc:docMk/>
          <pc:sldMk cId="3461885484" sldId="307"/>
        </pc:sldMkLst>
        <pc:spChg chg="mod">
          <ac:chgData name="[Student] Sebastien Lambert" userId="3f78ca93-1958-4a6a-b384-fab6e54e450c" providerId="ADAL" clId="{1D45652D-4E1B-4D56-845F-43E3C2A2BE5E}" dt="2024-01-11T20:46:00.795" v="2404" actId="404"/>
          <ac:spMkLst>
            <pc:docMk/>
            <pc:sldMk cId="3461885484" sldId="307"/>
            <ac:spMk id="2" creationId="{3AF54283-6783-703C-7ACF-68CAC649B613}"/>
          </ac:spMkLst>
        </pc:spChg>
        <pc:spChg chg="mod">
          <ac:chgData name="[Student] Sebastien Lambert" userId="3f78ca93-1958-4a6a-b384-fab6e54e450c" providerId="ADAL" clId="{1D45652D-4E1B-4D56-845F-43E3C2A2BE5E}" dt="2024-01-11T16:30:28.137" v="2044" actId="108"/>
          <ac:spMkLst>
            <pc:docMk/>
            <pc:sldMk cId="3461885484" sldId="307"/>
            <ac:spMk id="3" creationId="{66834D6C-1A03-2E97-222E-390BD8C24F66}"/>
          </ac:spMkLst>
        </pc:spChg>
        <pc:spChg chg="mod">
          <ac:chgData name="[Student] Sebastien Lambert" userId="3f78ca93-1958-4a6a-b384-fab6e54e450c" providerId="ADAL" clId="{1D45652D-4E1B-4D56-845F-43E3C2A2BE5E}" dt="2024-01-11T16:29:46.860" v="2042" actId="26606"/>
          <ac:spMkLst>
            <pc:docMk/>
            <pc:sldMk cId="3461885484" sldId="307"/>
            <ac:spMk id="4" creationId="{8E270671-68DE-526F-E9B5-010E89E700E2}"/>
          </ac:spMkLst>
        </pc:spChg>
        <pc:spChg chg="add del">
          <ac:chgData name="[Student] Sebastien Lambert" userId="3f78ca93-1958-4a6a-b384-fab6e54e450c" providerId="ADAL" clId="{1D45652D-4E1B-4D56-845F-43E3C2A2BE5E}" dt="2024-01-11T16:29:46.837" v="2041" actId="26606"/>
          <ac:spMkLst>
            <pc:docMk/>
            <pc:sldMk cId="3461885484" sldId="307"/>
            <ac:spMk id="10" creationId="{3ECBE1F1-D69B-4AFA-ABD5-8E41720EF6DE}"/>
          </ac:spMkLst>
        </pc:spChg>
        <pc:spChg chg="add del">
          <ac:chgData name="[Student] Sebastien Lambert" userId="3f78ca93-1958-4a6a-b384-fab6e54e450c" providerId="ADAL" clId="{1D45652D-4E1B-4D56-845F-43E3C2A2BE5E}" dt="2024-01-11T16:29:46.837" v="2041" actId="26606"/>
          <ac:spMkLst>
            <pc:docMk/>
            <pc:sldMk cId="3461885484" sldId="307"/>
            <ac:spMk id="12" creationId="{603A6265-E10C-4B85-9C20-E75FCAF9CC63}"/>
          </ac:spMkLst>
        </pc:spChg>
        <pc:spChg chg="add">
          <ac:chgData name="[Student] Sebastien Lambert" userId="3f78ca93-1958-4a6a-b384-fab6e54e450c" providerId="ADAL" clId="{1D45652D-4E1B-4D56-845F-43E3C2A2BE5E}" dt="2024-01-11T16:29:46.860" v="2042" actId="26606"/>
          <ac:spMkLst>
            <pc:docMk/>
            <pc:sldMk cId="3461885484" sldId="307"/>
            <ac:spMk id="14" creationId="{C0763A76-9F1C-4FC5-82B7-DD475DA461B2}"/>
          </ac:spMkLst>
        </pc:spChg>
        <pc:spChg chg="add">
          <ac:chgData name="[Student] Sebastien Lambert" userId="3f78ca93-1958-4a6a-b384-fab6e54e450c" providerId="ADAL" clId="{1D45652D-4E1B-4D56-845F-43E3C2A2BE5E}" dt="2024-01-11T16:29:46.860" v="2042" actId="26606"/>
          <ac:spMkLst>
            <pc:docMk/>
            <pc:sldMk cId="3461885484" sldId="307"/>
            <ac:spMk id="15" creationId="{E81BF4F6-F2CF-4984-9D14-D6966D92F99F}"/>
          </ac:spMkLst>
        </pc:spChg>
        <pc:picChg chg="add del">
          <ac:chgData name="[Student] Sebastien Lambert" userId="3f78ca93-1958-4a6a-b384-fab6e54e450c" providerId="ADAL" clId="{1D45652D-4E1B-4D56-845F-43E3C2A2BE5E}" dt="2024-01-11T16:29:46.837" v="2041" actId="26606"/>
          <ac:picMkLst>
            <pc:docMk/>
            <pc:sldMk cId="3461885484" sldId="307"/>
            <ac:picMk id="6" creationId="{EBACE3AE-A2E0-793E-EDB1-A70C3E822389}"/>
          </ac:picMkLst>
        </pc:picChg>
        <pc:picChg chg="add mod">
          <ac:chgData name="[Student] Sebastien Lambert" userId="3f78ca93-1958-4a6a-b384-fab6e54e450c" providerId="ADAL" clId="{1D45652D-4E1B-4D56-845F-43E3C2A2BE5E}" dt="2024-01-11T16:30:22.686" v="2043" actId="27614"/>
          <ac:picMkLst>
            <pc:docMk/>
            <pc:sldMk cId="3461885484" sldId="307"/>
            <ac:picMk id="16" creationId="{3854D41F-2405-D3E9-E849-4EEFA4450B9B}"/>
          </ac:picMkLst>
        </pc:picChg>
      </pc:sldChg>
      <pc:sldChg chg="addSp delSp modSp new mod setBg">
        <pc:chgData name="[Student] Sebastien Lambert" userId="3f78ca93-1958-4a6a-b384-fab6e54e450c" providerId="ADAL" clId="{1D45652D-4E1B-4D56-845F-43E3C2A2BE5E}" dt="2024-01-11T16:34:07.867" v="2054" actId="26606"/>
        <pc:sldMkLst>
          <pc:docMk/>
          <pc:sldMk cId="1493603536" sldId="308"/>
        </pc:sldMkLst>
        <pc:spChg chg="mod">
          <ac:chgData name="[Student] Sebastien Lambert" userId="3f78ca93-1958-4a6a-b384-fab6e54e450c" providerId="ADAL" clId="{1D45652D-4E1B-4D56-845F-43E3C2A2BE5E}" dt="2024-01-11T16:34:07.867" v="2054" actId="26606"/>
          <ac:spMkLst>
            <pc:docMk/>
            <pc:sldMk cId="1493603536" sldId="308"/>
            <ac:spMk id="2" creationId="{58E7258E-990C-05FF-F73C-C3752A2B630F}"/>
          </ac:spMkLst>
        </pc:spChg>
        <pc:spChg chg="del">
          <ac:chgData name="[Student] Sebastien Lambert" userId="3f78ca93-1958-4a6a-b384-fab6e54e450c" providerId="ADAL" clId="{1D45652D-4E1B-4D56-845F-43E3C2A2BE5E}" dt="2024-01-11T16:34:01.690" v="2053" actId="478"/>
          <ac:spMkLst>
            <pc:docMk/>
            <pc:sldMk cId="1493603536" sldId="308"/>
            <ac:spMk id="3" creationId="{64CE5AE2-1D35-7F26-BFB9-68D55ECE1753}"/>
          </ac:spMkLst>
        </pc:spChg>
        <pc:spChg chg="mod">
          <ac:chgData name="[Student] Sebastien Lambert" userId="3f78ca93-1958-4a6a-b384-fab6e54e450c" providerId="ADAL" clId="{1D45652D-4E1B-4D56-845F-43E3C2A2BE5E}" dt="2024-01-11T16:34:07.867" v="2054" actId="26606"/>
          <ac:spMkLst>
            <pc:docMk/>
            <pc:sldMk cId="1493603536" sldId="308"/>
            <ac:spMk id="4" creationId="{31AD83B4-D4AC-76EF-4C76-2F1308F4D599}"/>
          </ac:spMkLst>
        </pc:spChg>
        <pc:spChg chg="add">
          <ac:chgData name="[Student] Sebastien Lambert" userId="3f78ca93-1958-4a6a-b384-fab6e54e450c" providerId="ADAL" clId="{1D45652D-4E1B-4D56-845F-43E3C2A2BE5E}" dt="2024-01-11T16:34:07.867" v="2054" actId="26606"/>
          <ac:spMkLst>
            <pc:docMk/>
            <pc:sldMk cId="1493603536" sldId="308"/>
            <ac:spMk id="10" creationId="{C8320351-9FA2-4A26-885B-BB8F3E4902D2}"/>
          </ac:spMkLst>
        </pc:spChg>
        <pc:spChg chg="add">
          <ac:chgData name="[Student] Sebastien Lambert" userId="3f78ca93-1958-4a6a-b384-fab6e54e450c" providerId="ADAL" clId="{1D45652D-4E1B-4D56-845F-43E3C2A2BE5E}" dt="2024-01-11T16:34:07.867" v="2054" actId="26606"/>
          <ac:spMkLst>
            <pc:docMk/>
            <pc:sldMk cId="1493603536" sldId="308"/>
            <ac:spMk id="12" creationId="{68CD2EFB-78C2-4C6E-A6B9-4ED12FAD5B99}"/>
          </ac:spMkLst>
        </pc:spChg>
        <pc:picChg chg="add">
          <ac:chgData name="[Student] Sebastien Lambert" userId="3f78ca93-1958-4a6a-b384-fab6e54e450c" providerId="ADAL" clId="{1D45652D-4E1B-4D56-845F-43E3C2A2BE5E}" dt="2024-01-11T16:34:07.867" v="2054" actId="26606"/>
          <ac:picMkLst>
            <pc:docMk/>
            <pc:sldMk cId="1493603536" sldId="308"/>
            <ac:picMk id="6" creationId="{39548782-4170-7CD7-943B-451C3C6956F8}"/>
          </ac:picMkLst>
        </pc:picChg>
      </pc:sldChg>
      <pc:sldChg chg="del">
        <pc:chgData name="[Student] Sebastien Lambert" userId="3f78ca93-1958-4a6a-b384-fab6e54e450c" providerId="ADAL" clId="{1D45652D-4E1B-4D56-845F-43E3C2A2BE5E}" dt="2024-01-11T20:45:09.502" v="2393" actId="2696"/>
        <pc:sldMkLst>
          <pc:docMk/>
          <pc:sldMk cId="1247601721" sldId="311"/>
        </pc:sldMkLst>
      </pc:sldChg>
      <pc:sldChg chg="add">
        <pc:chgData name="[Student] Sebastien Lambert" userId="3f78ca93-1958-4a6a-b384-fab6e54e450c" providerId="ADAL" clId="{1D45652D-4E1B-4D56-845F-43E3C2A2BE5E}" dt="2024-01-11T20:45:17.214" v="2395"/>
        <pc:sldMkLst>
          <pc:docMk/>
          <pc:sldMk cId="2052351694" sldId="311"/>
        </pc:sldMkLst>
      </pc:sldChg>
      <pc:sldChg chg="addSp delSp modSp new mod setBg">
        <pc:chgData name="[Student] Sebastien Lambert" userId="3f78ca93-1958-4a6a-b384-fab6e54e450c" providerId="ADAL" clId="{1D45652D-4E1B-4D56-845F-43E3C2A2BE5E}" dt="2024-01-11T22:14:17.965" v="3641"/>
        <pc:sldMkLst>
          <pc:docMk/>
          <pc:sldMk cId="2559783697" sldId="312"/>
        </pc:sldMkLst>
        <pc:spChg chg="mod">
          <ac:chgData name="[Student] Sebastien Lambert" userId="3f78ca93-1958-4a6a-b384-fab6e54e450c" providerId="ADAL" clId="{1D45652D-4E1B-4D56-845F-43E3C2A2BE5E}" dt="2024-01-11T22:08:47.234" v="3628" actId="26606"/>
          <ac:spMkLst>
            <pc:docMk/>
            <pc:sldMk cId="2559783697" sldId="312"/>
            <ac:spMk id="2" creationId="{90E1BBD3-F86D-7D09-93D5-110F6490E2D5}"/>
          </ac:spMkLst>
        </pc:spChg>
        <pc:spChg chg="del mod">
          <ac:chgData name="[Student] Sebastien Lambert" userId="3f78ca93-1958-4a6a-b384-fab6e54e450c" providerId="ADAL" clId="{1D45652D-4E1B-4D56-845F-43E3C2A2BE5E}" dt="2024-01-11T17:34:43.248" v="2176" actId="26606"/>
          <ac:spMkLst>
            <pc:docMk/>
            <pc:sldMk cId="2559783697" sldId="312"/>
            <ac:spMk id="3" creationId="{A7D4475C-B44F-82E4-02FD-885633FD1A3D}"/>
          </ac:spMkLst>
        </pc:spChg>
        <pc:spChg chg="mod">
          <ac:chgData name="[Student] Sebastien Lambert" userId="3f78ca93-1958-4a6a-b384-fab6e54e450c" providerId="ADAL" clId="{1D45652D-4E1B-4D56-845F-43E3C2A2BE5E}" dt="2024-01-11T22:08:47.234" v="3628" actId="26606"/>
          <ac:spMkLst>
            <pc:docMk/>
            <pc:sldMk cId="2559783697" sldId="312"/>
            <ac:spMk id="4" creationId="{5BE1A2AC-65EC-93FC-A5CE-54D0859292F0}"/>
          </ac:spMkLst>
        </pc:spChg>
        <pc:spChg chg="add del">
          <ac:chgData name="[Student] Sebastien Lambert" userId="3f78ca93-1958-4a6a-b384-fab6e54e450c" providerId="ADAL" clId="{1D45652D-4E1B-4D56-845F-43E3C2A2BE5E}" dt="2024-01-11T22:08:47.234" v="3628" actId="26606"/>
          <ac:spMkLst>
            <pc:docMk/>
            <pc:sldMk cId="2559783697" sldId="312"/>
            <ac:spMk id="8" creationId="{BACC6370-2D7E-4714-9D71-7542949D7D5D}"/>
          </ac:spMkLst>
        </pc:spChg>
        <pc:spChg chg="add del">
          <ac:chgData name="[Student] Sebastien Lambert" userId="3f78ca93-1958-4a6a-b384-fab6e54e450c" providerId="ADAL" clId="{1D45652D-4E1B-4D56-845F-43E3C2A2BE5E}" dt="2024-01-11T22:08:47.234" v="3628" actId="26606"/>
          <ac:spMkLst>
            <pc:docMk/>
            <pc:sldMk cId="2559783697" sldId="312"/>
            <ac:spMk id="9" creationId="{F68B3F68-107C-434F-AA38-110D5EA91B85}"/>
          </ac:spMkLst>
        </pc:spChg>
        <pc:spChg chg="add del">
          <ac:chgData name="[Student] Sebastien Lambert" userId="3f78ca93-1958-4a6a-b384-fab6e54e450c" providerId="ADAL" clId="{1D45652D-4E1B-4D56-845F-43E3C2A2BE5E}" dt="2024-01-11T22:08:47.234" v="3628" actId="26606"/>
          <ac:spMkLst>
            <pc:docMk/>
            <pc:sldMk cId="2559783697" sldId="312"/>
            <ac:spMk id="10" creationId="{AAD0DBB9-1A4B-4391-81D4-CB19F9AB918A}"/>
          </ac:spMkLst>
        </pc:spChg>
        <pc:spChg chg="add del">
          <ac:chgData name="[Student] Sebastien Lambert" userId="3f78ca93-1958-4a6a-b384-fab6e54e450c" providerId="ADAL" clId="{1D45652D-4E1B-4D56-845F-43E3C2A2BE5E}" dt="2024-01-11T17:35:05.365" v="2178" actId="26606"/>
          <ac:spMkLst>
            <pc:docMk/>
            <pc:sldMk cId="2559783697" sldId="312"/>
            <ac:spMk id="11" creationId="{0C541B88-1AE9-40C3-AFD5-967787C1979F}"/>
          </ac:spMkLst>
        </pc:spChg>
        <pc:spChg chg="add del">
          <ac:chgData name="[Student] Sebastien Lambert" userId="3f78ca93-1958-4a6a-b384-fab6e54e450c" providerId="ADAL" clId="{1D45652D-4E1B-4D56-845F-43E3C2A2BE5E}" dt="2024-01-11T17:35:05.365" v="2178" actId="26606"/>
          <ac:spMkLst>
            <pc:docMk/>
            <pc:sldMk cId="2559783697" sldId="312"/>
            <ac:spMk id="13" creationId="{E5F17139-31EE-46AC-B04F-DBBD852DD6CB}"/>
          </ac:spMkLst>
        </pc:spChg>
        <pc:spChg chg="add del">
          <ac:chgData name="[Student] Sebastien Lambert" userId="3f78ca93-1958-4a6a-b384-fab6e54e450c" providerId="ADAL" clId="{1D45652D-4E1B-4D56-845F-43E3C2A2BE5E}" dt="2024-01-11T22:08:47.234" v="3628" actId="26606"/>
          <ac:spMkLst>
            <pc:docMk/>
            <pc:sldMk cId="2559783697" sldId="312"/>
            <ac:spMk id="17" creationId="{063BBA22-50EA-4C4D-BE05-F1CE4E63AA56}"/>
          </ac:spMkLst>
        </pc:spChg>
        <pc:spChg chg="add del">
          <ac:chgData name="[Student] Sebastien Lambert" userId="3f78ca93-1958-4a6a-b384-fab6e54e450c" providerId="ADAL" clId="{1D45652D-4E1B-4D56-845F-43E3C2A2BE5E}" dt="2024-01-11T17:35:05.365" v="2178" actId="26606"/>
          <ac:spMkLst>
            <pc:docMk/>
            <pc:sldMk cId="2559783697" sldId="312"/>
            <ac:spMk id="19" creationId="{89D16701-DA76-4F72-BB63-E2C3FFBDFE0F}"/>
          </ac:spMkLst>
        </pc:spChg>
        <pc:spChg chg="add del">
          <ac:chgData name="[Student] Sebastien Lambert" userId="3f78ca93-1958-4a6a-b384-fab6e54e450c" providerId="ADAL" clId="{1D45652D-4E1B-4D56-845F-43E3C2A2BE5E}" dt="2024-01-11T17:35:05.365" v="2178" actId="26606"/>
          <ac:spMkLst>
            <pc:docMk/>
            <pc:sldMk cId="2559783697" sldId="312"/>
            <ac:spMk id="21" creationId="{1CC28BE1-9DC6-43FE-9582-39F091098D77}"/>
          </ac:spMkLst>
        </pc:spChg>
        <pc:grpChg chg="add del">
          <ac:chgData name="[Student] Sebastien Lambert" userId="3f78ca93-1958-4a6a-b384-fab6e54e450c" providerId="ADAL" clId="{1D45652D-4E1B-4D56-845F-43E3C2A2BE5E}" dt="2024-01-11T17:35:05.365" v="2178" actId="26606"/>
          <ac:grpSpMkLst>
            <pc:docMk/>
            <pc:sldMk cId="2559783697" sldId="312"/>
            <ac:grpSpMk id="15" creationId="{7CF625D3-71A3-4F30-A096-8EF334E959D0}"/>
          </ac:grpSpMkLst>
        </pc:grpChg>
        <pc:grpChg chg="add del">
          <ac:chgData name="[Student] Sebastien Lambert" userId="3f78ca93-1958-4a6a-b384-fab6e54e450c" providerId="ADAL" clId="{1D45652D-4E1B-4D56-845F-43E3C2A2BE5E}" dt="2024-01-11T17:35:05.365" v="2178" actId="26606"/>
          <ac:grpSpMkLst>
            <pc:docMk/>
            <pc:sldMk cId="2559783697" sldId="312"/>
            <ac:grpSpMk id="23" creationId="{AF9AF3F3-CE0C-4125-BDD7-346487FA0B40}"/>
          </ac:grpSpMkLst>
        </pc:grpChg>
        <pc:graphicFrameChg chg="add mod ord modGraphic">
          <ac:chgData name="[Student] Sebastien Lambert" userId="3f78ca93-1958-4a6a-b384-fab6e54e450c" providerId="ADAL" clId="{1D45652D-4E1B-4D56-845F-43E3C2A2BE5E}" dt="2024-01-11T22:14:17.965" v="3641"/>
          <ac:graphicFrameMkLst>
            <pc:docMk/>
            <pc:sldMk cId="2559783697" sldId="312"/>
            <ac:graphicFrameMk id="6" creationId="{3FC7FE19-A914-6C98-BF5B-D25816B2DB10}"/>
          </ac:graphicFrameMkLst>
        </pc:graphicFrameChg>
      </pc:sldChg>
      <pc:sldChg chg="del">
        <pc:chgData name="[Student] Sebastien Lambert" userId="3f78ca93-1958-4a6a-b384-fab6e54e450c" providerId="ADAL" clId="{1D45652D-4E1B-4D56-845F-43E3C2A2BE5E}" dt="2024-01-11T20:45:09.502" v="2393" actId="2696"/>
        <pc:sldMkLst>
          <pc:docMk/>
          <pc:sldMk cId="189191285" sldId="314"/>
        </pc:sldMkLst>
      </pc:sldChg>
      <pc:sldChg chg="add">
        <pc:chgData name="[Student] Sebastien Lambert" userId="3f78ca93-1958-4a6a-b384-fab6e54e450c" providerId="ADAL" clId="{1D45652D-4E1B-4D56-845F-43E3C2A2BE5E}" dt="2024-01-11T20:45:17.214" v="2395"/>
        <pc:sldMkLst>
          <pc:docMk/>
          <pc:sldMk cId="622608948" sldId="314"/>
        </pc:sldMkLst>
      </pc:sldChg>
      <pc:sldChg chg="addSp modSp new mod setBg">
        <pc:chgData name="[Student] Sebastien Lambert" userId="3f78ca93-1958-4a6a-b384-fab6e54e450c" providerId="ADAL" clId="{1D45652D-4E1B-4D56-845F-43E3C2A2BE5E}" dt="2024-01-11T23:36:13.339" v="4331" actId="14826"/>
        <pc:sldMkLst>
          <pc:docMk/>
          <pc:sldMk cId="1589039169" sldId="315"/>
        </pc:sldMkLst>
        <pc:spChg chg="mod">
          <ac:chgData name="[Student] Sebastien Lambert" userId="3f78ca93-1958-4a6a-b384-fab6e54e450c" providerId="ADAL" clId="{1D45652D-4E1B-4D56-845F-43E3C2A2BE5E}" dt="2024-01-11T23:34:54.594" v="4329" actId="26606"/>
          <ac:spMkLst>
            <pc:docMk/>
            <pc:sldMk cId="1589039169" sldId="315"/>
            <ac:spMk id="2" creationId="{3CCDB7E6-CF48-2D5A-59AB-A143EA311C54}"/>
          </ac:spMkLst>
        </pc:spChg>
        <pc:spChg chg="mod">
          <ac:chgData name="[Student] Sebastien Lambert" userId="3f78ca93-1958-4a6a-b384-fab6e54e450c" providerId="ADAL" clId="{1D45652D-4E1B-4D56-845F-43E3C2A2BE5E}" dt="2024-01-11T23:34:54.594" v="4329" actId="26606"/>
          <ac:spMkLst>
            <pc:docMk/>
            <pc:sldMk cId="1589039169" sldId="315"/>
            <ac:spMk id="3" creationId="{F935C952-C596-DEB4-2E9C-097336C5EE1D}"/>
          </ac:spMkLst>
        </pc:spChg>
        <pc:spChg chg="mod">
          <ac:chgData name="[Student] Sebastien Lambert" userId="3f78ca93-1958-4a6a-b384-fab6e54e450c" providerId="ADAL" clId="{1D45652D-4E1B-4D56-845F-43E3C2A2BE5E}" dt="2024-01-11T23:34:54.594" v="4329" actId="26606"/>
          <ac:spMkLst>
            <pc:docMk/>
            <pc:sldMk cId="1589039169" sldId="315"/>
            <ac:spMk id="4" creationId="{C7CB573D-7755-8BE4-7BE8-C268480F4534}"/>
          </ac:spMkLst>
        </pc:spChg>
        <pc:spChg chg="add mod">
          <ac:chgData name="[Student] Sebastien Lambert" userId="3f78ca93-1958-4a6a-b384-fab6e54e450c" providerId="ADAL" clId="{1D45652D-4E1B-4D56-845F-43E3C2A2BE5E}" dt="2024-01-11T23:35:27.233" v="4330" actId="14826"/>
          <ac:spMkLst>
            <pc:docMk/>
            <pc:sldMk cId="1589039169" sldId="315"/>
            <ac:spMk id="5" creationId="{E1CAFFD6-36C8-7927-E8BA-247806FC4AD5}"/>
          </ac:spMkLst>
        </pc:spChg>
        <pc:spChg chg="add mod">
          <ac:chgData name="[Student] Sebastien Lambert" userId="3f78ca93-1958-4a6a-b384-fab6e54e450c" providerId="ADAL" clId="{1D45652D-4E1B-4D56-845F-43E3C2A2BE5E}" dt="2024-01-11T23:36:13.339" v="4331" actId="14826"/>
          <ac:spMkLst>
            <pc:docMk/>
            <pc:sldMk cId="1589039169" sldId="315"/>
            <ac:spMk id="7" creationId="{486241CD-B025-9FC5-A9AC-934E0121BF1E}"/>
          </ac:spMkLst>
        </pc:spChg>
        <pc:spChg chg="add">
          <ac:chgData name="[Student] Sebastien Lambert" userId="3f78ca93-1958-4a6a-b384-fab6e54e450c" providerId="ADAL" clId="{1D45652D-4E1B-4D56-845F-43E3C2A2BE5E}" dt="2024-01-11T23:34:54.594" v="4329" actId="26606"/>
          <ac:spMkLst>
            <pc:docMk/>
            <pc:sldMk cId="1589039169" sldId="315"/>
            <ac:spMk id="10" creationId="{3ECBE1F1-D69B-4AFA-ABD5-8E41720EF6DE}"/>
          </ac:spMkLst>
        </pc:spChg>
        <pc:spChg chg="add">
          <ac:chgData name="[Student] Sebastien Lambert" userId="3f78ca93-1958-4a6a-b384-fab6e54e450c" providerId="ADAL" clId="{1D45652D-4E1B-4D56-845F-43E3C2A2BE5E}" dt="2024-01-11T23:34:54.594" v="4329" actId="26606"/>
          <ac:spMkLst>
            <pc:docMk/>
            <pc:sldMk cId="1589039169" sldId="315"/>
            <ac:spMk id="12" creationId="{603A6265-E10C-4B85-9C20-E75FCAF9CC63}"/>
          </ac:spMkLst>
        </pc:spChg>
        <pc:picChg chg="add mod">
          <ac:chgData name="[Student] Sebastien Lambert" userId="3f78ca93-1958-4a6a-b384-fab6e54e450c" providerId="ADAL" clId="{1D45652D-4E1B-4D56-845F-43E3C2A2BE5E}" dt="2024-01-11T23:36:13.339" v="4331" actId="14826"/>
          <ac:picMkLst>
            <pc:docMk/>
            <pc:sldMk cId="1589039169" sldId="315"/>
            <ac:picMk id="6" creationId="{274BBA9C-2A21-63A2-7719-C5CDA7E5462B}"/>
          </ac:picMkLst>
        </pc:picChg>
      </pc:sldChg>
      <pc:sldChg chg="addSp delSp modSp new mod setBg">
        <pc:chgData name="[Student] Sebastien Lambert" userId="3f78ca93-1958-4a6a-b384-fab6e54e450c" providerId="ADAL" clId="{1D45652D-4E1B-4D56-845F-43E3C2A2BE5E}" dt="2024-01-11T20:45:53.279" v="2401" actId="108"/>
        <pc:sldMkLst>
          <pc:docMk/>
          <pc:sldMk cId="2027117571" sldId="316"/>
        </pc:sldMkLst>
        <pc:spChg chg="mod">
          <ac:chgData name="[Student] Sebastien Lambert" userId="3f78ca93-1958-4a6a-b384-fab6e54e450c" providerId="ADAL" clId="{1D45652D-4E1B-4D56-845F-43E3C2A2BE5E}" dt="2024-01-11T20:45:53.279" v="2401" actId="108"/>
          <ac:spMkLst>
            <pc:docMk/>
            <pc:sldMk cId="2027117571" sldId="316"/>
            <ac:spMk id="2" creationId="{C92B262E-822A-F2FB-8CA1-F8D0A3224290}"/>
          </ac:spMkLst>
        </pc:spChg>
        <pc:spChg chg="add del mod">
          <ac:chgData name="[Student] Sebastien Lambert" userId="3f78ca93-1958-4a6a-b384-fab6e54e450c" providerId="ADAL" clId="{1D45652D-4E1B-4D56-845F-43E3C2A2BE5E}" dt="2024-01-11T20:36:50.403" v="2372" actId="26606"/>
          <ac:spMkLst>
            <pc:docMk/>
            <pc:sldMk cId="2027117571" sldId="316"/>
            <ac:spMk id="3" creationId="{17679D66-6F50-C8C6-8B28-E97AD7FB4443}"/>
          </ac:spMkLst>
        </pc:spChg>
        <pc:spChg chg="mod">
          <ac:chgData name="[Student] Sebastien Lambert" userId="3f78ca93-1958-4a6a-b384-fab6e54e450c" providerId="ADAL" clId="{1D45652D-4E1B-4D56-845F-43E3C2A2BE5E}" dt="2024-01-11T20:36:50.403" v="2372" actId="26606"/>
          <ac:spMkLst>
            <pc:docMk/>
            <pc:sldMk cId="2027117571" sldId="316"/>
            <ac:spMk id="4" creationId="{73F3D0FE-AEB5-2089-56CB-83BD0AAB7EFA}"/>
          </ac:spMkLst>
        </pc:spChg>
        <pc:spChg chg="add del">
          <ac:chgData name="[Student] Sebastien Lambert" userId="3f78ca93-1958-4a6a-b384-fab6e54e450c" providerId="ADAL" clId="{1D45652D-4E1B-4D56-845F-43E3C2A2BE5E}" dt="2024-01-11T20:36:49.128" v="2369" actId="26606"/>
          <ac:spMkLst>
            <pc:docMk/>
            <pc:sldMk cId="2027117571" sldId="316"/>
            <ac:spMk id="11" creationId="{B50AB553-2A96-4A92-96F2-93548E096954}"/>
          </ac:spMkLst>
        </pc:spChg>
        <pc:spChg chg="add del">
          <ac:chgData name="[Student] Sebastien Lambert" userId="3f78ca93-1958-4a6a-b384-fab6e54e450c" providerId="ADAL" clId="{1D45652D-4E1B-4D56-845F-43E3C2A2BE5E}" dt="2024-01-11T20:36:50.362" v="2371" actId="26606"/>
          <ac:spMkLst>
            <pc:docMk/>
            <pc:sldMk cId="2027117571" sldId="316"/>
            <ac:spMk id="14" creationId="{17679D66-6F50-C8C6-8B28-E97AD7FB4443}"/>
          </ac:spMkLst>
        </pc:spChg>
        <pc:spChg chg="add">
          <ac:chgData name="[Student] Sebastien Lambert" userId="3f78ca93-1958-4a6a-b384-fab6e54e450c" providerId="ADAL" clId="{1D45652D-4E1B-4D56-845F-43E3C2A2BE5E}" dt="2024-01-11T20:36:50.403" v="2372" actId="26606"/>
          <ac:spMkLst>
            <pc:docMk/>
            <pc:sldMk cId="2027117571" sldId="316"/>
            <ac:spMk id="17" creationId="{B50AB553-2A96-4A92-96F2-93548E096954}"/>
          </ac:spMkLst>
        </pc:spChg>
        <pc:graphicFrameChg chg="add del">
          <ac:chgData name="[Student] Sebastien Lambert" userId="3f78ca93-1958-4a6a-b384-fab6e54e450c" providerId="ADAL" clId="{1D45652D-4E1B-4D56-845F-43E3C2A2BE5E}" dt="2024-01-11T20:36:49.128" v="2369" actId="26606"/>
          <ac:graphicFrameMkLst>
            <pc:docMk/>
            <pc:sldMk cId="2027117571" sldId="316"/>
            <ac:graphicFrameMk id="6" creationId="{7D6DDB26-4706-648D-5807-718E7546F8DF}"/>
          </ac:graphicFrameMkLst>
        </pc:graphicFrameChg>
        <pc:graphicFrameChg chg="add">
          <ac:chgData name="[Student] Sebastien Lambert" userId="3f78ca93-1958-4a6a-b384-fab6e54e450c" providerId="ADAL" clId="{1D45652D-4E1B-4D56-845F-43E3C2A2BE5E}" dt="2024-01-11T20:36:50.403" v="2372" actId="26606"/>
          <ac:graphicFrameMkLst>
            <pc:docMk/>
            <pc:sldMk cId="2027117571" sldId="316"/>
            <ac:graphicFrameMk id="18" creationId="{7D6DDB26-4706-648D-5807-718E7546F8DF}"/>
          </ac:graphicFrameMkLst>
        </pc:graphicFrameChg>
        <pc:picChg chg="add del">
          <ac:chgData name="[Student] Sebastien Lambert" userId="3f78ca93-1958-4a6a-b384-fab6e54e450c" providerId="ADAL" clId="{1D45652D-4E1B-4D56-845F-43E3C2A2BE5E}" dt="2024-01-11T20:36:49.128" v="2369" actId="26606"/>
          <ac:picMkLst>
            <pc:docMk/>
            <pc:sldMk cId="2027117571" sldId="316"/>
            <ac:picMk id="7" creationId="{F399209F-F9A8-8EE6-0057-8D73B3940E2F}"/>
          </ac:picMkLst>
        </pc:picChg>
        <pc:picChg chg="add del">
          <ac:chgData name="[Student] Sebastien Lambert" userId="3f78ca93-1958-4a6a-b384-fab6e54e450c" providerId="ADAL" clId="{1D45652D-4E1B-4D56-845F-43E3C2A2BE5E}" dt="2024-01-11T20:36:50.362" v="2371" actId="26606"/>
          <ac:picMkLst>
            <pc:docMk/>
            <pc:sldMk cId="2027117571" sldId="316"/>
            <ac:picMk id="13" creationId="{4C654BFE-94A6-25B9-4AA4-7BA812E110D4}"/>
          </ac:picMkLst>
        </pc:picChg>
        <pc:picChg chg="add mod">
          <ac:chgData name="[Student] Sebastien Lambert" userId="3f78ca93-1958-4a6a-b384-fab6e54e450c" providerId="ADAL" clId="{1D45652D-4E1B-4D56-845F-43E3C2A2BE5E}" dt="2024-01-11T20:37:01.730" v="2373" actId="27614"/>
          <ac:picMkLst>
            <pc:docMk/>
            <pc:sldMk cId="2027117571" sldId="316"/>
            <ac:picMk id="16" creationId="{F399209F-F9A8-8EE6-0057-8D73B3940E2F}"/>
          </ac:picMkLst>
        </pc:picChg>
        <pc:cxnChg chg="add del">
          <ac:chgData name="[Student] Sebastien Lambert" userId="3f78ca93-1958-4a6a-b384-fab6e54e450c" providerId="ADAL" clId="{1D45652D-4E1B-4D56-845F-43E3C2A2BE5E}" dt="2024-01-11T20:36:50.362" v="2371" actId="26606"/>
          <ac:cxnSpMkLst>
            <pc:docMk/>
            <pc:sldMk cId="2027117571" sldId="316"/>
            <ac:cxnSpMk id="10" creationId="{1503BFE4-729B-D9D0-C17B-501E6AF1127A}"/>
          </ac:cxnSpMkLst>
        </pc:cxnChg>
      </pc:sldChg>
      <pc:sldChg chg="addSp delSp modSp new mod setBg addAnim setClrOvrMap">
        <pc:chgData name="[Student] Sebastien Lambert" userId="3f78ca93-1958-4a6a-b384-fab6e54e450c" providerId="ADAL" clId="{1D45652D-4E1B-4D56-845F-43E3C2A2BE5E}" dt="2024-01-11T20:49:18.109" v="2456" actId="113"/>
        <pc:sldMkLst>
          <pc:docMk/>
          <pc:sldMk cId="2129527820" sldId="317"/>
        </pc:sldMkLst>
        <pc:spChg chg="mod">
          <ac:chgData name="[Student] Sebastien Lambert" userId="3f78ca93-1958-4a6a-b384-fab6e54e450c" providerId="ADAL" clId="{1D45652D-4E1B-4D56-845F-43E3C2A2BE5E}" dt="2024-01-11T20:49:18.109" v="2456" actId="113"/>
          <ac:spMkLst>
            <pc:docMk/>
            <pc:sldMk cId="2129527820" sldId="317"/>
            <ac:spMk id="2" creationId="{270E710A-A7E2-B7D6-E356-40202EB84532}"/>
          </ac:spMkLst>
        </pc:spChg>
        <pc:spChg chg="del mod">
          <ac:chgData name="[Student] Sebastien Lambert" userId="3f78ca93-1958-4a6a-b384-fab6e54e450c" providerId="ADAL" clId="{1D45652D-4E1B-4D56-845F-43E3C2A2BE5E}" dt="2024-01-11T20:49:02.367" v="2451" actId="478"/>
          <ac:spMkLst>
            <pc:docMk/>
            <pc:sldMk cId="2129527820" sldId="317"/>
            <ac:spMk id="3" creationId="{FAB5D3E4-71F6-9577-B440-01BA35E5C00C}"/>
          </ac:spMkLst>
        </pc:spChg>
        <pc:spChg chg="mod">
          <ac:chgData name="[Student] Sebastien Lambert" userId="3f78ca93-1958-4a6a-b384-fab6e54e450c" providerId="ADAL" clId="{1D45652D-4E1B-4D56-845F-43E3C2A2BE5E}" dt="2024-01-11T20:49:08.388" v="2452" actId="26606"/>
          <ac:spMkLst>
            <pc:docMk/>
            <pc:sldMk cId="2129527820" sldId="317"/>
            <ac:spMk id="4" creationId="{96B2DB38-2CC9-D738-FCF4-B756BC51B837}"/>
          </ac:spMkLst>
        </pc:spChg>
        <pc:spChg chg="add">
          <ac:chgData name="[Student] Sebastien Lambert" userId="3f78ca93-1958-4a6a-b384-fab6e54e450c" providerId="ADAL" clId="{1D45652D-4E1B-4D56-845F-43E3C2A2BE5E}" dt="2024-01-11T20:49:08.388" v="2452" actId="26606"/>
          <ac:spMkLst>
            <pc:docMk/>
            <pc:sldMk cId="2129527820" sldId="317"/>
            <ac:spMk id="10" creationId="{71B2258F-86CA-4D4D-8270-BC05FCDEBFB3}"/>
          </ac:spMkLst>
        </pc:spChg>
        <pc:picChg chg="add">
          <ac:chgData name="[Student] Sebastien Lambert" userId="3f78ca93-1958-4a6a-b384-fab6e54e450c" providerId="ADAL" clId="{1D45652D-4E1B-4D56-845F-43E3C2A2BE5E}" dt="2024-01-11T20:49:08.388" v="2452" actId="26606"/>
          <ac:picMkLst>
            <pc:docMk/>
            <pc:sldMk cId="2129527820" sldId="317"/>
            <ac:picMk id="6" creationId="{24A33F5B-3296-FA76-4922-EC63D970A329}"/>
          </ac:picMkLst>
        </pc:picChg>
      </pc:sldChg>
      <pc:sldChg chg="addSp delSp modSp new mod setBg">
        <pc:chgData name="[Student] Sebastien Lambert" userId="3f78ca93-1958-4a6a-b384-fab6e54e450c" providerId="ADAL" clId="{1D45652D-4E1B-4D56-845F-43E3C2A2BE5E}" dt="2024-01-12T09:14:23.085" v="4956" actId="20577"/>
        <pc:sldMkLst>
          <pc:docMk/>
          <pc:sldMk cId="2093414918" sldId="318"/>
        </pc:sldMkLst>
        <pc:spChg chg="mod">
          <ac:chgData name="[Student] Sebastien Lambert" userId="3f78ca93-1958-4a6a-b384-fab6e54e450c" providerId="ADAL" clId="{1D45652D-4E1B-4D56-845F-43E3C2A2BE5E}" dt="2024-01-11T23:46:37.886" v="4333" actId="26606"/>
          <ac:spMkLst>
            <pc:docMk/>
            <pc:sldMk cId="2093414918" sldId="318"/>
            <ac:spMk id="2" creationId="{30FBEF68-C181-31FF-31D8-C001FD4ECA13}"/>
          </ac:spMkLst>
        </pc:spChg>
        <pc:spChg chg="mod">
          <ac:chgData name="[Student] Sebastien Lambert" userId="3f78ca93-1958-4a6a-b384-fab6e54e450c" providerId="ADAL" clId="{1D45652D-4E1B-4D56-845F-43E3C2A2BE5E}" dt="2024-01-12T09:14:23.085" v="4956" actId="20577"/>
          <ac:spMkLst>
            <pc:docMk/>
            <pc:sldMk cId="2093414918" sldId="318"/>
            <ac:spMk id="3" creationId="{058DF463-1F96-32BA-7F17-4CCCFEEE40BB}"/>
          </ac:spMkLst>
        </pc:spChg>
        <pc:spChg chg="mod">
          <ac:chgData name="[Student] Sebastien Lambert" userId="3f78ca93-1958-4a6a-b384-fab6e54e450c" providerId="ADAL" clId="{1D45652D-4E1B-4D56-845F-43E3C2A2BE5E}" dt="2024-01-11T23:46:37.886" v="4333" actId="26606"/>
          <ac:spMkLst>
            <pc:docMk/>
            <pc:sldMk cId="2093414918" sldId="318"/>
            <ac:spMk id="4" creationId="{CEA2C329-0D28-2D78-2941-07E6225D5DF9}"/>
          </ac:spMkLst>
        </pc:spChg>
        <pc:spChg chg="add del">
          <ac:chgData name="[Student] Sebastien Lambert" userId="3f78ca93-1958-4a6a-b384-fab6e54e450c" providerId="ADAL" clId="{1D45652D-4E1B-4D56-845F-43E3C2A2BE5E}" dt="2024-01-11T23:46:37.886" v="4333" actId="26606"/>
          <ac:spMkLst>
            <pc:docMk/>
            <pc:sldMk cId="2093414918" sldId="318"/>
            <ac:spMk id="10" creationId="{C0763A76-9F1C-4FC5-82B7-DD475DA461B2}"/>
          </ac:spMkLst>
        </pc:spChg>
        <pc:spChg chg="add del">
          <ac:chgData name="[Student] Sebastien Lambert" userId="3f78ca93-1958-4a6a-b384-fab6e54e450c" providerId="ADAL" clId="{1D45652D-4E1B-4D56-845F-43E3C2A2BE5E}" dt="2024-01-11T23:46:37.886" v="4333" actId="26606"/>
          <ac:spMkLst>
            <pc:docMk/>
            <pc:sldMk cId="2093414918" sldId="318"/>
            <ac:spMk id="12" creationId="{E81BF4F6-F2CF-4984-9D14-D6966D92F99F}"/>
          </ac:spMkLst>
        </pc:spChg>
        <pc:picChg chg="add del">
          <ac:chgData name="[Student] Sebastien Lambert" userId="3f78ca93-1958-4a6a-b384-fab6e54e450c" providerId="ADAL" clId="{1D45652D-4E1B-4D56-845F-43E3C2A2BE5E}" dt="2024-01-11T23:46:37.886" v="4333" actId="26606"/>
          <ac:picMkLst>
            <pc:docMk/>
            <pc:sldMk cId="2093414918" sldId="318"/>
            <ac:picMk id="6" creationId="{CA2EE22E-3A94-ADF0-AB65-517B943BFBAB}"/>
          </ac:picMkLst>
        </pc:picChg>
        <pc:picChg chg="add mod">
          <ac:chgData name="[Student] Sebastien Lambert" userId="3f78ca93-1958-4a6a-b384-fab6e54e450c" providerId="ADAL" clId="{1D45652D-4E1B-4D56-845F-43E3C2A2BE5E}" dt="2024-01-11T23:46:58.304" v="4339" actId="1076"/>
          <ac:picMkLst>
            <pc:docMk/>
            <pc:sldMk cId="2093414918" sldId="318"/>
            <ac:picMk id="7" creationId="{214512C4-2C3C-7600-0855-5A45E12726B6}"/>
          </ac:picMkLst>
        </pc:picChg>
      </pc:sldChg>
      <pc:sldChg chg="addSp delSp modSp new add del mod setBg">
        <pc:chgData name="[Student] Sebastien Lambert" userId="3f78ca93-1958-4a6a-b384-fab6e54e450c" providerId="ADAL" clId="{1D45652D-4E1B-4D56-845F-43E3C2A2BE5E}" dt="2024-01-11T22:55:37.679" v="4072" actId="313"/>
        <pc:sldMkLst>
          <pc:docMk/>
          <pc:sldMk cId="672086282" sldId="320"/>
        </pc:sldMkLst>
        <pc:spChg chg="mod">
          <ac:chgData name="[Student] Sebastien Lambert" userId="3f78ca93-1958-4a6a-b384-fab6e54e450c" providerId="ADAL" clId="{1D45652D-4E1B-4D56-845F-43E3C2A2BE5E}" dt="2024-01-11T21:42:23.116" v="3326" actId="14100"/>
          <ac:spMkLst>
            <pc:docMk/>
            <pc:sldMk cId="672086282" sldId="320"/>
            <ac:spMk id="2" creationId="{DBB649D6-F079-14C9-202A-BED4E1560211}"/>
          </ac:spMkLst>
        </pc:spChg>
        <pc:spChg chg="mod">
          <ac:chgData name="[Student] Sebastien Lambert" userId="3f78ca93-1958-4a6a-b384-fab6e54e450c" providerId="ADAL" clId="{1D45652D-4E1B-4D56-845F-43E3C2A2BE5E}" dt="2024-01-11T22:55:37.679" v="4072" actId="313"/>
          <ac:spMkLst>
            <pc:docMk/>
            <pc:sldMk cId="672086282" sldId="320"/>
            <ac:spMk id="3" creationId="{2D740584-5A9B-C2C8-84BD-C61BC7DCBA21}"/>
          </ac:spMkLst>
        </pc:spChg>
        <pc:spChg chg="mod ord">
          <ac:chgData name="[Student] Sebastien Lambert" userId="3f78ca93-1958-4a6a-b384-fab6e54e450c" providerId="ADAL" clId="{1D45652D-4E1B-4D56-845F-43E3C2A2BE5E}" dt="2024-01-11T21:40:05.943" v="3321" actId="26606"/>
          <ac:spMkLst>
            <pc:docMk/>
            <pc:sldMk cId="672086282" sldId="320"/>
            <ac:spMk id="4" creationId="{3BD3192F-0A28-538D-F30F-88CA25D25880}"/>
          </ac:spMkLst>
        </pc:spChg>
        <pc:spChg chg="add del mod">
          <ac:chgData name="[Student] Sebastien Lambert" userId="3f78ca93-1958-4a6a-b384-fab6e54e450c" providerId="ADAL" clId="{1D45652D-4E1B-4D56-845F-43E3C2A2BE5E}" dt="2024-01-11T21:47:35.474" v="3392" actId="21"/>
          <ac:spMkLst>
            <pc:docMk/>
            <pc:sldMk cId="672086282" sldId="320"/>
            <ac:spMk id="7" creationId="{FEE39261-943E-CF85-962F-336B92B427A4}"/>
          </ac:spMkLst>
        </pc:spChg>
        <pc:spChg chg="add del">
          <ac:chgData name="[Student] Sebastien Lambert" userId="3f78ca93-1958-4a6a-b384-fab6e54e450c" providerId="ADAL" clId="{1D45652D-4E1B-4D56-845F-43E3C2A2BE5E}" dt="2024-01-11T21:23:25.521" v="3188" actId="26606"/>
          <ac:spMkLst>
            <pc:docMk/>
            <pc:sldMk cId="672086282" sldId="320"/>
            <ac:spMk id="10" creationId="{AE3A741D-C19B-960A-5803-1C5887147820}"/>
          </ac:spMkLst>
        </pc:spChg>
        <pc:spChg chg="add del">
          <ac:chgData name="[Student] Sebastien Lambert" userId="3f78ca93-1958-4a6a-b384-fab6e54e450c" providerId="ADAL" clId="{1D45652D-4E1B-4D56-845F-43E3C2A2BE5E}" dt="2024-01-11T21:23:25.521" v="3188" actId="26606"/>
          <ac:spMkLst>
            <pc:docMk/>
            <pc:sldMk cId="672086282" sldId="320"/>
            <ac:spMk id="12" creationId="{9C3A50E9-9119-7BC3-083B-2D84CCC78E47}"/>
          </ac:spMkLst>
        </pc:spChg>
        <pc:spChg chg="add del">
          <ac:chgData name="[Student] Sebastien Lambert" userId="3f78ca93-1958-4a6a-b384-fab6e54e450c" providerId="ADAL" clId="{1D45652D-4E1B-4D56-845F-43E3C2A2BE5E}" dt="2024-01-11T21:23:25.521" v="3188" actId="26606"/>
          <ac:spMkLst>
            <pc:docMk/>
            <pc:sldMk cId="672086282" sldId="320"/>
            <ac:spMk id="14" creationId="{DC39DE25-0E4E-0AA7-0932-1D78C2372786}"/>
          </ac:spMkLst>
        </pc:spChg>
        <pc:spChg chg="add del">
          <ac:chgData name="[Student] Sebastien Lambert" userId="3f78ca93-1958-4a6a-b384-fab6e54e450c" providerId="ADAL" clId="{1D45652D-4E1B-4D56-845F-43E3C2A2BE5E}" dt="2024-01-11T21:23:25.521" v="3188" actId="26606"/>
          <ac:spMkLst>
            <pc:docMk/>
            <pc:sldMk cId="672086282" sldId="320"/>
            <ac:spMk id="16" creationId="{8D6EA299-0840-6DEA-E670-C49AEBC87E89}"/>
          </ac:spMkLst>
        </pc:spChg>
        <pc:spChg chg="add del">
          <ac:chgData name="[Student] Sebastien Lambert" userId="3f78ca93-1958-4a6a-b384-fab6e54e450c" providerId="ADAL" clId="{1D45652D-4E1B-4D56-845F-43E3C2A2BE5E}" dt="2024-01-11T21:23:27.832" v="3192" actId="26606"/>
          <ac:spMkLst>
            <pc:docMk/>
            <pc:sldMk cId="672086282" sldId="320"/>
            <ac:spMk id="22" creationId="{AE3A741D-C19B-960A-5803-1C5887147820}"/>
          </ac:spMkLst>
        </pc:spChg>
        <pc:spChg chg="add del">
          <ac:chgData name="[Student] Sebastien Lambert" userId="3f78ca93-1958-4a6a-b384-fab6e54e450c" providerId="ADAL" clId="{1D45652D-4E1B-4D56-845F-43E3C2A2BE5E}" dt="2024-01-11T21:23:27.832" v="3192" actId="26606"/>
          <ac:spMkLst>
            <pc:docMk/>
            <pc:sldMk cId="672086282" sldId="320"/>
            <ac:spMk id="23" creationId="{9C3A50E9-9119-7BC3-083B-2D84CCC78E47}"/>
          </ac:spMkLst>
        </pc:spChg>
        <pc:spChg chg="add del">
          <ac:chgData name="[Student] Sebastien Lambert" userId="3f78ca93-1958-4a6a-b384-fab6e54e450c" providerId="ADAL" clId="{1D45652D-4E1B-4D56-845F-43E3C2A2BE5E}" dt="2024-01-11T21:23:27.832" v="3192" actId="26606"/>
          <ac:spMkLst>
            <pc:docMk/>
            <pc:sldMk cId="672086282" sldId="320"/>
            <ac:spMk id="24" creationId="{DC39DE25-0E4E-0AA7-0932-1D78C2372786}"/>
          </ac:spMkLst>
        </pc:spChg>
        <pc:spChg chg="add del">
          <ac:chgData name="[Student] Sebastien Lambert" userId="3f78ca93-1958-4a6a-b384-fab6e54e450c" providerId="ADAL" clId="{1D45652D-4E1B-4D56-845F-43E3C2A2BE5E}" dt="2024-01-11T21:23:27.832" v="3192" actId="26606"/>
          <ac:spMkLst>
            <pc:docMk/>
            <pc:sldMk cId="672086282" sldId="320"/>
            <ac:spMk id="25" creationId="{8D6EA299-0840-6DEA-E670-C49AEBC87E89}"/>
          </ac:spMkLst>
        </pc:spChg>
        <pc:spChg chg="add del">
          <ac:chgData name="[Student] Sebastien Lambert" userId="3f78ca93-1958-4a6a-b384-fab6e54e450c" providerId="ADAL" clId="{1D45652D-4E1B-4D56-845F-43E3C2A2BE5E}" dt="2024-01-11T21:40:05.934" v="3320" actId="26606"/>
          <ac:spMkLst>
            <pc:docMk/>
            <pc:sldMk cId="672086282" sldId="320"/>
            <ac:spMk id="41" creationId="{A8908DB7-C3A6-4FCB-9820-CEE02B398C4A}"/>
          </ac:spMkLst>
        </pc:spChg>
        <pc:spChg chg="add del">
          <ac:chgData name="[Student] Sebastien Lambert" userId="3f78ca93-1958-4a6a-b384-fab6e54e450c" providerId="ADAL" clId="{1D45652D-4E1B-4D56-845F-43E3C2A2BE5E}" dt="2024-01-11T21:40:05.934" v="3320" actId="26606"/>
          <ac:spMkLst>
            <pc:docMk/>
            <pc:sldMk cId="672086282" sldId="320"/>
            <ac:spMk id="42" creationId="{535742DD-1B16-4E9D-B715-0D74B4574A68}"/>
          </ac:spMkLst>
        </pc:spChg>
        <pc:grpChg chg="add del">
          <ac:chgData name="[Student] Sebastien Lambert" userId="3f78ca93-1958-4a6a-b384-fab6e54e450c" providerId="ADAL" clId="{1D45652D-4E1B-4D56-845F-43E3C2A2BE5E}" dt="2024-01-11T21:40:05.943" v="3321" actId="26606"/>
          <ac:grpSpMkLst>
            <pc:docMk/>
            <pc:sldMk cId="672086282" sldId="320"/>
            <ac:grpSpMk id="31" creationId="{5EFBDE31-BB3E-6CFC-23CD-B5976DA38438}"/>
          </ac:grpSpMkLst>
        </pc:grpChg>
        <pc:grpChg chg="add del">
          <ac:chgData name="[Student] Sebastien Lambert" userId="3f78ca93-1958-4a6a-b384-fab6e54e450c" providerId="ADAL" clId="{1D45652D-4E1B-4D56-845F-43E3C2A2BE5E}" dt="2024-01-11T21:40:01.611" v="3318" actId="26606"/>
          <ac:grpSpMkLst>
            <pc:docMk/>
            <pc:sldMk cId="672086282" sldId="320"/>
            <ac:grpSpMk id="37" creationId="{1FD67D68-9B83-C338-8342-3348D8F22347}"/>
          </ac:grpSpMkLst>
        </pc:grpChg>
        <pc:grpChg chg="add">
          <ac:chgData name="[Student] Sebastien Lambert" userId="3f78ca93-1958-4a6a-b384-fab6e54e450c" providerId="ADAL" clId="{1D45652D-4E1B-4D56-845F-43E3C2A2BE5E}" dt="2024-01-11T21:40:05.943" v="3321" actId="26606"/>
          <ac:grpSpMkLst>
            <pc:docMk/>
            <pc:sldMk cId="672086282" sldId="320"/>
            <ac:grpSpMk id="44" creationId="{1FD67D68-9B83-C338-8342-3348D8F22347}"/>
          </ac:grpSpMkLst>
        </pc:grpChg>
        <pc:picChg chg="add mod ord">
          <ac:chgData name="[Student] Sebastien Lambert" userId="3f78ca93-1958-4a6a-b384-fab6e54e450c" providerId="ADAL" clId="{1D45652D-4E1B-4D56-845F-43E3C2A2BE5E}" dt="2024-01-11T21:40:05.943" v="3321" actId="26606"/>
          <ac:picMkLst>
            <pc:docMk/>
            <pc:sldMk cId="672086282" sldId="320"/>
            <ac:picMk id="5" creationId="{954EC230-352C-C92E-7955-D7364EE6901A}"/>
          </ac:picMkLst>
        </pc:picChg>
        <pc:picChg chg="add del">
          <ac:chgData name="[Student] Sebastien Lambert" userId="3f78ca93-1958-4a6a-b384-fab6e54e450c" providerId="ADAL" clId="{1D45652D-4E1B-4D56-845F-43E3C2A2BE5E}" dt="2024-01-11T21:23:25.521" v="3188" actId="26606"/>
          <ac:picMkLst>
            <pc:docMk/>
            <pc:sldMk cId="672086282" sldId="320"/>
            <ac:picMk id="6" creationId="{07C80824-4CE2-8E9D-DB0C-088596ECDAC1}"/>
          </ac:picMkLst>
        </pc:picChg>
        <pc:picChg chg="add del">
          <ac:chgData name="[Student] Sebastien Lambert" userId="3f78ca93-1958-4a6a-b384-fab6e54e450c" providerId="ADAL" clId="{1D45652D-4E1B-4D56-845F-43E3C2A2BE5E}" dt="2024-01-11T21:23:26.443" v="3190" actId="26606"/>
          <ac:picMkLst>
            <pc:docMk/>
            <pc:sldMk cId="672086282" sldId="320"/>
            <ac:picMk id="18" creationId="{AB01A9BC-9665-E2FE-D28D-8E4E9DE6ACE1}"/>
          </ac:picMkLst>
        </pc:picChg>
        <pc:picChg chg="add del">
          <ac:chgData name="[Student] Sebastien Lambert" userId="3f78ca93-1958-4a6a-b384-fab6e54e450c" providerId="ADAL" clId="{1D45652D-4E1B-4D56-845F-43E3C2A2BE5E}" dt="2024-01-11T21:23:27.832" v="3192" actId="26606"/>
          <ac:picMkLst>
            <pc:docMk/>
            <pc:sldMk cId="672086282" sldId="320"/>
            <ac:picMk id="21" creationId="{07C80824-4CE2-8E9D-DB0C-088596ECDAC1}"/>
          </ac:picMkLst>
        </pc:picChg>
        <pc:picChg chg="add del">
          <ac:chgData name="[Student] Sebastien Lambert" userId="3f78ca93-1958-4a6a-b384-fab6e54e450c" providerId="ADAL" clId="{1D45652D-4E1B-4D56-845F-43E3C2A2BE5E}" dt="2024-01-11T21:23:29.363" v="3194" actId="26606"/>
          <ac:picMkLst>
            <pc:docMk/>
            <pc:sldMk cId="672086282" sldId="320"/>
            <ac:picMk id="27" creationId="{AB01A9BC-9665-E2FE-D28D-8E4E9DE6ACE1}"/>
          </ac:picMkLst>
        </pc:picChg>
        <pc:picChg chg="add del mod">
          <ac:chgData name="[Student] Sebastien Lambert" userId="3f78ca93-1958-4a6a-b384-fab6e54e450c" providerId="ADAL" clId="{1D45652D-4E1B-4D56-845F-43E3C2A2BE5E}" dt="2024-01-11T21:39:52.609" v="3316" actId="478"/>
          <ac:picMkLst>
            <pc:docMk/>
            <pc:sldMk cId="672086282" sldId="320"/>
            <ac:picMk id="30" creationId="{A8F05EF5-5748-CA03-3BEB-89001B548005}"/>
          </ac:picMkLst>
        </pc:picChg>
        <pc:cxnChg chg="add del">
          <ac:chgData name="[Student] Sebastien Lambert" userId="3f78ca93-1958-4a6a-b384-fab6e54e450c" providerId="ADAL" clId="{1D45652D-4E1B-4D56-845F-43E3C2A2BE5E}" dt="2024-01-11T21:23:26.443" v="3190" actId="26606"/>
          <ac:cxnSpMkLst>
            <pc:docMk/>
            <pc:sldMk cId="672086282" sldId="320"/>
            <ac:cxnSpMk id="19" creationId="{249EDD1B-F94D-B4E6-ACAA-566B9A26FDE3}"/>
          </ac:cxnSpMkLst>
        </pc:cxnChg>
        <pc:cxnChg chg="add del">
          <ac:chgData name="[Student] Sebastien Lambert" userId="3f78ca93-1958-4a6a-b384-fab6e54e450c" providerId="ADAL" clId="{1D45652D-4E1B-4D56-845F-43E3C2A2BE5E}" dt="2024-01-11T21:23:29.363" v="3194" actId="26606"/>
          <ac:cxnSpMkLst>
            <pc:docMk/>
            <pc:sldMk cId="672086282" sldId="320"/>
            <ac:cxnSpMk id="28" creationId="{249EDD1B-F94D-B4E6-ACAA-566B9A26FDE3}"/>
          </ac:cxnSpMkLst>
        </pc:cxnChg>
      </pc:sldChg>
      <pc:sldChg chg="addSp delSp add del setBg delDesignElem">
        <pc:chgData name="[Student] Sebastien Lambert" userId="3f78ca93-1958-4a6a-b384-fab6e54e450c" providerId="ADAL" clId="{1D45652D-4E1B-4D56-845F-43E3C2A2BE5E}" dt="2024-01-11T21:52:14.989" v="3407"/>
        <pc:sldMkLst>
          <pc:docMk/>
          <pc:sldMk cId="3695618728" sldId="320"/>
        </pc:sldMkLst>
        <pc:grpChg chg="add del">
          <ac:chgData name="[Student] Sebastien Lambert" userId="3f78ca93-1958-4a6a-b384-fab6e54e450c" providerId="ADAL" clId="{1D45652D-4E1B-4D56-845F-43E3C2A2BE5E}" dt="2024-01-11T21:52:14.989" v="3407"/>
          <ac:grpSpMkLst>
            <pc:docMk/>
            <pc:sldMk cId="3695618728" sldId="320"/>
            <ac:grpSpMk id="44" creationId="{1FD67D68-9B83-C338-8342-3348D8F22347}"/>
          </ac:grpSpMkLst>
        </pc:grpChg>
      </pc:sldChg>
      <pc:sldChg chg="addSp modSp new del mod">
        <pc:chgData name="[Student] Sebastien Lambert" userId="3f78ca93-1958-4a6a-b384-fab6e54e450c" providerId="ADAL" clId="{1D45652D-4E1B-4D56-845F-43E3C2A2BE5E}" dt="2024-01-11T22:06:17.143" v="3603" actId="2696"/>
        <pc:sldMkLst>
          <pc:docMk/>
          <pc:sldMk cId="1033919072" sldId="321"/>
        </pc:sldMkLst>
        <pc:spChg chg="mod">
          <ac:chgData name="[Student] Sebastien Lambert" userId="3f78ca93-1958-4a6a-b384-fab6e54e450c" providerId="ADAL" clId="{1D45652D-4E1B-4D56-845F-43E3C2A2BE5E}" dt="2024-01-11T21:07:37.995" v="2896" actId="1076"/>
          <ac:spMkLst>
            <pc:docMk/>
            <pc:sldMk cId="1033919072" sldId="321"/>
            <ac:spMk id="30" creationId="{5D253AA9-09E6-487D-BA8F-ED815AD1B415}"/>
          </ac:spMkLst>
        </pc:spChg>
        <pc:grpChg chg="add mod">
          <ac:chgData name="[Student] Sebastien Lambert" userId="3f78ca93-1958-4a6a-b384-fab6e54e450c" providerId="ADAL" clId="{1D45652D-4E1B-4D56-845F-43E3C2A2BE5E}" dt="2024-01-11T21:03:17.609" v="2806"/>
          <ac:grpSpMkLst>
            <pc:docMk/>
            <pc:sldMk cId="1033919072" sldId="321"/>
            <ac:grpSpMk id="12" creationId="{21CDE290-B0F5-A569-02D2-E8889EB0CEB9}"/>
          </ac:grpSpMkLst>
        </pc:grpChg>
        <pc:picChg chg="mod">
          <ac:chgData name="[Student] Sebastien Lambert" userId="3f78ca93-1958-4a6a-b384-fab6e54e450c" providerId="ADAL" clId="{1D45652D-4E1B-4D56-845F-43E3C2A2BE5E}" dt="2024-01-11T21:07:33.653" v="2895" actId="1076"/>
          <ac:picMkLst>
            <pc:docMk/>
            <pc:sldMk cId="1033919072" sldId="321"/>
            <ac:picMk id="14" creationId="{80350DE1-C3F4-45FC-F209-2295AC420975}"/>
          </ac:picMkLst>
        </pc:picChg>
      </pc:sldChg>
      <pc:sldChg chg="delSp add del mod">
        <pc:chgData name="[Student] Sebastien Lambert" userId="3f78ca93-1958-4a6a-b384-fab6e54e450c" providerId="ADAL" clId="{1D45652D-4E1B-4D56-845F-43E3C2A2BE5E}" dt="2024-01-11T23:51:31.717" v="4362" actId="47"/>
        <pc:sldMkLst>
          <pc:docMk/>
          <pc:sldMk cId="3983290399" sldId="321"/>
        </pc:sldMkLst>
        <pc:grpChg chg="del">
          <ac:chgData name="[Student] Sebastien Lambert" userId="3f78ca93-1958-4a6a-b384-fab6e54e450c" providerId="ADAL" clId="{1D45652D-4E1B-4D56-845F-43E3C2A2BE5E}" dt="2024-01-11T23:51:19.820" v="4361" actId="21"/>
          <ac:grpSpMkLst>
            <pc:docMk/>
            <pc:sldMk cId="3983290399" sldId="321"/>
            <ac:grpSpMk id="12" creationId="{21CDE290-B0F5-A569-02D2-E8889EB0CEB9}"/>
          </ac:grpSpMkLst>
        </pc:grpChg>
      </pc:sldChg>
      <pc:sldChg chg="addSp delSp modSp new del mod">
        <pc:chgData name="[Student] Sebastien Lambert" userId="3f78ca93-1958-4a6a-b384-fab6e54e450c" providerId="ADAL" clId="{1D45652D-4E1B-4D56-845F-43E3C2A2BE5E}" dt="2024-01-11T21:42:27.931" v="3327" actId="47"/>
        <pc:sldMkLst>
          <pc:docMk/>
          <pc:sldMk cId="158289375" sldId="322"/>
        </pc:sldMkLst>
        <pc:spChg chg="mod">
          <ac:chgData name="[Student] Sebastien Lambert" userId="3f78ca93-1958-4a6a-b384-fab6e54e450c" providerId="ADAL" clId="{1D45652D-4E1B-4D56-845F-43E3C2A2BE5E}" dt="2024-01-11T21:42:12.788" v="3324" actId="21"/>
          <ac:spMkLst>
            <pc:docMk/>
            <pc:sldMk cId="158289375" sldId="322"/>
            <ac:spMk id="2" creationId="{6F98C459-F98E-EDC9-5DEB-ECD37ABCD333}"/>
          </ac:spMkLst>
        </pc:spChg>
        <pc:spChg chg="mod">
          <ac:chgData name="[Student] Sebastien Lambert" userId="3f78ca93-1958-4a6a-b384-fab6e54e450c" providerId="ADAL" clId="{1D45652D-4E1B-4D56-845F-43E3C2A2BE5E}" dt="2024-01-11T21:39:02.751" v="3308" actId="5793"/>
          <ac:spMkLst>
            <pc:docMk/>
            <pc:sldMk cId="158289375" sldId="322"/>
            <ac:spMk id="3" creationId="{4CF09D82-1C35-E9A6-958E-3D6B6797B005}"/>
          </ac:spMkLst>
        </pc:spChg>
        <pc:picChg chg="add del mod">
          <ac:chgData name="[Student] Sebastien Lambert" userId="3f78ca93-1958-4a6a-b384-fab6e54e450c" providerId="ADAL" clId="{1D45652D-4E1B-4D56-845F-43E3C2A2BE5E}" dt="2024-01-11T21:40:15.644" v="3322" actId="478"/>
          <ac:picMkLst>
            <pc:docMk/>
            <pc:sldMk cId="158289375" sldId="322"/>
            <ac:picMk id="5" creationId="{B280F1BF-57AC-DC4D-F605-3C14294CF4A2}"/>
          </ac:picMkLst>
        </pc:picChg>
        <pc:picChg chg="add del mod">
          <ac:chgData name="[Student] Sebastien Lambert" userId="3f78ca93-1958-4a6a-b384-fab6e54e450c" providerId="ADAL" clId="{1D45652D-4E1B-4D56-845F-43E3C2A2BE5E}" dt="2024-01-11T21:37:03.955" v="3300" actId="21"/>
          <ac:picMkLst>
            <pc:docMk/>
            <pc:sldMk cId="158289375" sldId="322"/>
            <ac:picMk id="1026" creationId="{B280F1BF-57AC-DC4D-F605-3C14294CF4A2}"/>
          </ac:picMkLst>
        </pc:picChg>
        <pc:picChg chg="add del mod">
          <ac:chgData name="[Student] Sebastien Lambert" userId="3f78ca93-1958-4a6a-b384-fab6e54e450c" providerId="ADAL" clId="{1D45652D-4E1B-4D56-845F-43E3C2A2BE5E}" dt="2024-01-11T21:38:58.003" v="3306" actId="478"/>
          <ac:picMkLst>
            <pc:docMk/>
            <pc:sldMk cId="158289375" sldId="322"/>
            <ac:picMk id="1028" creationId="{58FB9DF3-994B-9A64-B0F4-CA4251E921C6}"/>
          </ac:picMkLst>
        </pc:picChg>
      </pc:sldChg>
      <pc:sldChg chg="addSp delSp modSp new mod setBg">
        <pc:chgData name="[Student] Sebastien Lambert" userId="3f78ca93-1958-4a6a-b384-fab6e54e450c" providerId="ADAL" clId="{1D45652D-4E1B-4D56-845F-43E3C2A2BE5E}" dt="2024-01-11T22:48:24.649" v="3925" actId="108"/>
        <pc:sldMkLst>
          <pc:docMk/>
          <pc:sldMk cId="318896994" sldId="322"/>
        </pc:sldMkLst>
        <pc:spChg chg="mod">
          <ac:chgData name="[Student] Sebastien Lambert" userId="3f78ca93-1958-4a6a-b384-fab6e54e450c" providerId="ADAL" clId="{1D45652D-4E1B-4D56-845F-43E3C2A2BE5E}" dt="2024-01-11T22:48:24.649" v="3925" actId="108"/>
          <ac:spMkLst>
            <pc:docMk/>
            <pc:sldMk cId="318896994" sldId="322"/>
            <ac:spMk id="2" creationId="{E8BFBC1C-0859-1E83-BD63-94D2CD3E64DB}"/>
          </ac:spMkLst>
        </pc:spChg>
        <pc:spChg chg="del">
          <ac:chgData name="[Student] Sebastien Lambert" userId="3f78ca93-1958-4a6a-b384-fab6e54e450c" providerId="ADAL" clId="{1D45652D-4E1B-4D56-845F-43E3C2A2BE5E}" dt="2024-01-11T21:43:15.922" v="3344" actId="478"/>
          <ac:spMkLst>
            <pc:docMk/>
            <pc:sldMk cId="318896994" sldId="322"/>
            <ac:spMk id="3" creationId="{DD7C5AC0-8777-5923-3116-D8685CD341B1}"/>
          </ac:spMkLst>
        </pc:spChg>
        <pc:spChg chg="mod">
          <ac:chgData name="[Student] Sebastien Lambert" userId="3f78ca93-1958-4a6a-b384-fab6e54e450c" providerId="ADAL" clId="{1D45652D-4E1B-4D56-845F-43E3C2A2BE5E}" dt="2024-01-11T21:43:20.822" v="3345" actId="26606"/>
          <ac:spMkLst>
            <pc:docMk/>
            <pc:sldMk cId="318896994" sldId="322"/>
            <ac:spMk id="4" creationId="{836321C6-EA1A-5B60-5A23-F93B315A9972}"/>
          </ac:spMkLst>
        </pc:spChg>
        <pc:spChg chg="add">
          <ac:chgData name="[Student] Sebastien Lambert" userId="3f78ca93-1958-4a6a-b384-fab6e54e450c" providerId="ADAL" clId="{1D45652D-4E1B-4D56-845F-43E3C2A2BE5E}" dt="2024-01-11T21:43:20.822" v="3345" actId="26606"/>
          <ac:spMkLst>
            <pc:docMk/>
            <pc:sldMk cId="318896994" sldId="322"/>
            <ac:spMk id="10" creationId="{5625EBD2-B0F5-41AE-B3A7-8EC46826420A}"/>
          </ac:spMkLst>
        </pc:spChg>
        <pc:picChg chg="add mod">
          <ac:chgData name="[Student] Sebastien Lambert" userId="3f78ca93-1958-4a6a-b384-fab6e54e450c" providerId="ADAL" clId="{1D45652D-4E1B-4D56-845F-43E3C2A2BE5E}" dt="2024-01-11T21:43:58.552" v="3346" actId="14826"/>
          <ac:picMkLst>
            <pc:docMk/>
            <pc:sldMk cId="318896994" sldId="322"/>
            <ac:picMk id="6" creationId="{E597ABEB-FF40-93BB-2641-F85EB4E1D986}"/>
          </ac:picMkLst>
        </pc:picChg>
      </pc:sldChg>
      <pc:sldChg chg="add del">
        <pc:chgData name="[Student] Sebastien Lambert" userId="3f78ca93-1958-4a6a-b384-fab6e54e450c" providerId="ADAL" clId="{1D45652D-4E1B-4D56-845F-43E3C2A2BE5E}" dt="2024-01-11T21:52:14.989" v="3407"/>
        <pc:sldMkLst>
          <pc:docMk/>
          <pc:sldMk cId="154034646" sldId="323"/>
        </pc:sldMkLst>
      </pc:sldChg>
      <pc:sldChg chg="addSp delSp modSp new add del mod setBg setClrOvrMap">
        <pc:chgData name="[Student] Sebastien Lambert" userId="3f78ca93-1958-4a6a-b384-fab6e54e450c" providerId="ADAL" clId="{1D45652D-4E1B-4D56-845F-43E3C2A2BE5E}" dt="2024-01-11T22:48:06.695" v="3921" actId="108"/>
        <pc:sldMkLst>
          <pc:docMk/>
          <pc:sldMk cId="3219808756" sldId="323"/>
        </pc:sldMkLst>
        <pc:spChg chg="del">
          <ac:chgData name="[Student] Sebastien Lambert" userId="3f78ca93-1958-4a6a-b384-fab6e54e450c" providerId="ADAL" clId="{1D45652D-4E1B-4D56-845F-43E3C2A2BE5E}" dt="2024-01-11T21:47:40.024" v="3394"/>
          <ac:spMkLst>
            <pc:docMk/>
            <pc:sldMk cId="3219808756" sldId="323"/>
            <ac:spMk id="2" creationId="{A755AAB9-46B0-A48F-A002-7299A8F133A9}"/>
          </ac:spMkLst>
        </pc:spChg>
        <pc:spChg chg="del mod">
          <ac:chgData name="[Student] Sebastien Lambert" userId="3f78ca93-1958-4a6a-b384-fab6e54e450c" providerId="ADAL" clId="{1D45652D-4E1B-4D56-845F-43E3C2A2BE5E}" dt="2024-01-11T21:56:30.449" v="3531" actId="26606"/>
          <ac:spMkLst>
            <pc:docMk/>
            <pc:sldMk cId="3219808756" sldId="323"/>
            <ac:spMk id="3" creationId="{C5A7CC56-1C68-695E-7409-8A31F4663DD1}"/>
          </ac:spMkLst>
        </pc:spChg>
        <pc:spChg chg="mod ord">
          <ac:chgData name="[Student] Sebastien Lambert" userId="3f78ca93-1958-4a6a-b384-fab6e54e450c" providerId="ADAL" clId="{1D45652D-4E1B-4D56-845F-43E3C2A2BE5E}" dt="2024-01-11T22:47:22.076" v="3916" actId="26606"/>
          <ac:spMkLst>
            <pc:docMk/>
            <pc:sldMk cId="3219808756" sldId="323"/>
            <ac:spMk id="4" creationId="{175E6837-33EB-CE3D-8B12-D863032BB241}"/>
          </ac:spMkLst>
        </pc:spChg>
        <pc:spChg chg="add mod">
          <ac:chgData name="[Student] Sebastien Lambert" userId="3f78ca93-1958-4a6a-b384-fab6e54e450c" providerId="ADAL" clId="{1D45652D-4E1B-4D56-845F-43E3C2A2BE5E}" dt="2024-01-11T22:48:06.695" v="3921" actId="108"/>
          <ac:spMkLst>
            <pc:docMk/>
            <pc:sldMk cId="3219808756" sldId="323"/>
            <ac:spMk id="7" creationId="{FEE39261-943E-CF85-962F-336B92B427A4}"/>
          </ac:spMkLst>
        </pc:spChg>
        <pc:spChg chg="add del">
          <ac:chgData name="[Student] Sebastien Lambert" userId="3f78ca93-1958-4a6a-b384-fab6e54e450c" providerId="ADAL" clId="{1D45652D-4E1B-4D56-845F-43E3C2A2BE5E}" dt="2024-01-11T22:47:22.020" v="3915" actId="26606"/>
          <ac:spMkLst>
            <pc:docMk/>
            <pc:sldMk cId="3219808756" sldId="323"/>
            <ac:spMk id="14" creationId="{13A7DAFA-DE8C-4D27-9E86-64AE6EABC2E7}"/>
          </ac:spMkLst>
        </pc:spChg>
        <pc:spChg chg="add del">
          <ac:chgData name="[Student] Sebastien Lambert" userId="3f78ca93-1958-4a6a-b384-fab6e54e450c" providerId="ADAL" clId="{1D45652D-4E1B-4D56-845F-43E3C2A2BE5E}" dt="2024-01-11T22:47:17.611" v="3913" actId="26606"/>
          <ac:spMkLst>
            <pc:docMk/>
            <pc:sldMk cId="3219808756" sldId="323"/>
            <ac:spMk id="15" creationId="{B50AB553-2A96-4A92-96F2-93548E096954}"/>
          </ac:spMkLst>
        </pc:spChg>
        <pc:spChg chg="add del">
          <ac:chgData name="[Student] Sebastien Lambert" userId="3f78ca93-1958-4a6a-b384-fab6e54e450c" providerId="ADAL" clId="{1D45652D-4E1B-4D56-845F-43E3C2A2BE5E}" dt="2024-01-11T22:47:22.020" v="3915" actId="26606"/>
          <ac:spMkLst>
            <pc:docMk/>
            <pc:sldMk cId="3219808756" sldId="323"/>
            <ac:spMk id="16" creationId="{567473F5-B70D-4B5E-8CD5-56A579FDAEF1}"/>
          </ac:spMkLst>
        </pc:spChg>
        <pc:spChg chg="add del">
          <ac:chgData name="[Student] Sebastien Lambert" userId="3f78ca93-1958-4a6a-b384-fab6e54e450c" providerId="ADAL" clId="{1D45652D-4E1B-4D56-845F-43E3C2A2BE5E}" dt="2024-01-11T22:47:22.020" v="3915" actId="26606"/>
          <ac:spMkLst>
            <pc:docMk/>
            <pc:sldMk cId="3219808756" sldId="323"/>
            <ac:spMk id="26" creationId="{1C52F6C8-2E89-4F61-92C7-299BEF89ECDD}"/>
          </ac:spMkLst>
        </pc:spChg>
        <pc:spChg chg="add del">
          <ac:chgData name="[Student] Sebastien Lambert" userId="3f78ca93-1958-4a6a-b384-fab6e54e450c" providerId="ADAL" clId="{1D45652D-4E1B-4D56-845F-43E3C2A2BE5E}" dt="2024-01-11T22:47:22.020" v="3915" actId="26606"/>
          <ac:spMkLst>
            <pc:docMk/>
            <pc:sldMk cId="3219808756" sldId="323"/>
            <ac:spMk id="34" creationId="{F835453A-5A8D-49CA-BF02-6EB04EDDB1B5}"/>
          </ac:spMkLst>
        </pc:spChg>
        <pc:spChg chg="add del">
          <ac:chgData name="[Student] Sebastien Lambert" userId="3f78ca93-1958-4a6a-b384-fab6e54e450c" providerId="ADAL" clId="{1D45652D-4E1B-4D56-845F-43E3C2A2BE5E}" dt="2024-01-11T22:47:22.020" v="3915" actId="26606"/>
          <ac:spMkLst>
            <pc:docMk/>
            <pc:sldMk cId="3219808756" sldId="323"/>
            <ac:spMk id="42" creationId="{0DEA90BA-9EFA-431D-8EEA-76D29FE052E0}"/>
          </ac:spMkLst>
        </pc:spChg>
        <pc:spChg chg="add">
          <ac:chgData name="[Student] Sebastien Lambert" userId="3f78ca93-1958-4a6a-b384-fab6e54e450c" providerId="ADAL" clId="{1D45652D-4E1B-4D56-845F-43E3C2A2BE5E}" dt="2024-01-11T22:47:22.076" v="3916" actId="26606"/>
          <ac:spMkLst>
            <pc:docMk/>
            <pc:sldMk cId="3219808756" sldId="323"/>
            <ac:spMk id="51" creationId="{B50AB553-2A96-4A92-96F2-93548E096954}"/>
          </ac:spMkLst>
        </pc:spChg>
        <pc:grpChg chg="add del">
          <ac:chgData name="[Student] Sebastien Lambert" userId="3f78ca93-1958-4a6a-b384-fab6e54e450c" providerId="ADAL" clId="{1D45652D-4E1B-4D56-845F-43E3C2A2BE5E}" dt="2024-01-11T22:47:22.020" v="3915" actId="26606"/>
          <ac:grpSpMkLst>
            <pc:docMk/>
            <pc:sldMk cId="3219808756" sldId="323"/>
            <ac:grpSpMk id="18" creationId="{D4A2DD72-43DD-48E5-BE34-37D49AB6DE02}"/>
          </ac:grpSpMkLst>
        </pc:grpChg>
        <pc:grpChg chg="add del">
          <ac:chgData name="[Student] Sebastien Lambert" userId="3f78ca93-1958-4a6a-b384-fab6e54e450c" providerId="ADAL" clId="{1D45652D-4E1B-4D56-845F-43E3C2A2BE5E}" dt="2024-01-11T22:47:22.020" v="3915" actId="26606"/>
          <ac:grpSpMkLst>
            <pc:docMk/>
            <pc:sldMk cId="3219808756" sldId="323"/>
            <ac:grpSpMk id="28" creationId="{E69FF964-E599-4EFE-B276-9CA540461982}"/>
          </ac:grpSpMkLst>
        </pc:grpChg>
        <pc:grpChg chg="add del">
          <ac:chgData name="[Student] Sebastien Lambert" userId="3f78ca93-1958-4a6a-b384-fab6e54e450c" providerId="ADAL" clId="{1D45652D-4E1B-4D56-845F-43E3C2A2BE5E}" dt="2024-01-11T22:47:22.020" v="3915" actId="26606"/>
          <ac:grpSpMkLst>
            <pc:docMk/>
            <pc:sldMk cId="3219808756" sldId="323"/>
            <ac:grpSpMk id="36" creationId="{59346B03-32C0-4D48-A61B-11552C1863EF}"/>
          </ac:grpSpMkLst>
        </pc:grpChg>
        <pc:grpChg chg="add del">
          <ac:chgData name="[Student] Sebastien Lambert" userId="3f78ca93-1958-4a6a-b384-fab6e54e450c" providerId="ADAL" clId="{1D45652D-4E1B-4D56-845F-43E3C2A2BE5E}" dt="2024-01-11T22:47:22.020" v="3915" actId="26606"/>
          <ac:grpSpMkLst>
            <pc:docMk/>
            <pc:sldMk cId="3219808756" sldId="323"/>
            <ac:grpSpMk id="44" creationId="{C8ABE731-C1A2-4FD3-9E32-0655C4878A35}"/>
          </ac:grpSpMkLst>
        </pc:grpChg>
        <pc:graphicFrameChg chg="add mod ord modGraphic">
          <ac:chgData name="[Student] Sebastien Lambert" userId="3f78ca93-1958-4a6a-b384-fab6e54e450c" providerId="ADAL" clId="{1D45652D-4E1B-4D56-845F-43E3C2A2BE5E}" dt="2024-01-11T22:47:49.028" v="3920" actId="13782"/>
          <ac:graphicFrameMkLst>
            <pc:docMk/>
            <pc:sldMk cId="3219808756" sldId="323"/>
            <ac:graphicFrameMk id="9" creationId="{9D540A7D-0A96-69F4-8071-5B8073F5CB07}"/>
          </ac:graphicFrameMkLst>
        </pc:graphicFrameChg>
        <pc:picChg chg="add del">
          <ac:chgData name="[Student] Sebastien Lambert" userId="3f78ca93-1958-4a6a-b384-fab6e54e450c" providerId="ADAL" clId="{1D45652D-4E1B-4D56-845F-43E3C2A2BE5E}" dt="2024-01-11T22:47:17.611" v="3913" actId="26606"/>
          <ac:picMkLst>
            <pc:docMk/>
            <pc:sldMk cId="3219808756" sldId="323"/>
            <ac:picMk id="11" creationId="{67FBA1D2-AFF0-D329-8A64-F3B58237EEAA}"/>
          </ac:picMkLst>
        </pc:picChg>
        <pc:picChg chg="add mod">
          <ac:chgData name="[Student] Sebastien Lambert" userId="3f78ca93-1958-4a6a-b384-fab6e54e450c" providerId="ADAL" clId="{1D45652D-4E1B-4D56-845F-43E3C2A2BE5E}" dt="2024-01-11T22:47:33.070" v="3918" actId="27614"/>
          <ac:picMkLst>
            <pc:docMk/>
            <pc:sldMk cId="3219808756" sldId="323"/>
            <ac:picMk id="50" creationId="{67FBA1D2-AFF0-D329-8A64-F3B58237EEAA}"/>
          </ac:picMkLst>
        </pc:picChg>
      </pc:sldChg>
      <pc:sldChg chg="modSp new del mod ord">
        <pc:chgData name="[Student] Sebastien Lambert" userId="3f78ca93-1958-4a6a-b384-fab6e54e450c" providerId="ADAL" clId="{1D45652D-4E1B-4D56-845F-43E3C2A2BE5E}" dt="2024-01-11T22:35:10.936" v="3806" actId="47"/>
        <pc:sldMkLst>
          <pc:docMk/>
          <pc:sldMk cId="2097449428" sldId="324"/>
        </pc:sldMkLst>
        <pc:spChg chg="mod">
          <ac:chgData name="[Student] Sebastien Lambert" userId="3f78ca93-1958-4a6a-b384-fab6e54e450c" providerId="ADAL" clId="{1D45652D-4E1B-4D56-845F-43E3C2A2BE5E}" dt="2024-01-11T22:24:25.253" v="3735" actId="20577"/>
          <ac:spMkLst>
            <pc:docMk/>
            <pc:sldMk cId="2097449428" sldId="324"/>
            <ac:spMk id="2" creationId="{95D3291A-2AD3-3A59-5F5C-CCEBF8576AAE}"/>
          </ac:spMkLst>
        </pc:spChg>
        <pc:spChg chg="mod">
          <ac:chgData name="[Student] Sebastien Lambert" userId="3f78ca93-1958-4a6a-b384-fab6e54e450c" providerId="ADAL" clId="{1D45652D-4E1B-4D56-845F-43E3C2A2BE5E}" dt="2024-01-11T22:26:35.767" v="3776" actId="6549"/>
          <ac:spMkLst>
            <pc:docMk/>
            <pc:sldMk cId="2097449428" sldId="324"/>
            <ac:spMk id="3" creationId="{423BA9F8-CFC5-1732-D00C-56840559BEAD}"/>
          </ac:spMkLst>
        </pc:spChg>
      </pc:sldChg>
      <pc:sldChg chg="new del">
        <pc:chgData name="[Student] Sebastien Lambert" userId="3f78ca93-1958-4a6a-b384-fab6e54e450c" providerId="ADAL" clId="{1D45652D-4E1B-4D56-845F-43E3C2A2BE5E}" dt="2024-01-11T22:17:17.806" v="3659" actId="47"/>
        <pc:sldMkLst>
          <pc:docMk/>
          <pc:sldMk cId="2587175406" sldId="324"/>
        </pc:sldMkLst>
      </pc:sldChg>
      <pc:sldChg chg="addSp delSp modSp add mod setBg addAnim">
        <pc:chgData name="[Student] Sebastien Lambert" userId="3f78ca93-1958-4a6a-b384-fab6e54e450c" providerId="ADAL" clId="{1D45652D-4E1B-4D56-845F-43E3C2A2BE5E}" dt="2024-01-11T22:19:14.350" v="3693" actId="403"/>
        <pc:sldMkLst>
          <pc:docMk/>
          <pc:sldMk cId="948494842" sldId="325"/>
        </pc:sldMkLst>
        <pc:spChg chg="mod">
          <ac:chgData name="[Student] Sebastien Lambert" userId="3f78ca93-1958-4a6a-b384-fab6e54e450c" providerId="ADAL" clId="{1D45652D-4E1B-4D56-845F-43E3C2A2BE5E}" dt="2024-01-11T22:19:14.350" v="3693" actId="403"/>
          <ac:spMkLst>
            <pc:docMk/>
            <pc:sldMk cId="948494842" sldId="325"/>
            <ac:spMk id="2" creationId="{95D3291A-2AD3-3A59-5F5C-CCEBF8576AAE}"/>
          </ac:spMkLst>
        </pc:spChg>
        <pc:spChg chg="del">
          <ac:chgData name="[Student] Sebastien Lambert" userId="3f78ca93-1958-4a6a-b384-fab6e54e450c" providerId="ADAL" clId="{1D45652D-4E1B-4D56-845F-43E3C2A2BE5E}" dt="2024-01-11T22:17:48.282" v="3687" actId="478"/>
          <ac:spMkLst>
            <pc:docMk/>
            <pc:sldMk cId="948494842" sldId="325"/>
            <ac:spMk id="3" creationId="{423BA9F8-CFC5-1732-D00C-56840559BEAD}"/>
          </ac:spMkLst>
        </pc:spChg>
        <pc:spChg chg="mod">
          <ac:chgData name="[Student] Sebastien Lambert" userId="3f78ca93-1958-4a6a-b384-fab6e54e450c" providerId="ADAL" clId="{1D45652D-4E1B-4D56-845F-43E3C2A2BE5E}" dt="2024-01-11T22:17:58.211" v="3688" actId="26606"/>
          <ac:spMkLst>
            <pc:docMk/>
            <pc:sldMk cId="948494842" sldId="325"/>
            <ac:spMk id="4" creationId="{F56148A3-5398-D3B6-C836-5B8EBA74F2D4}"/>
          </ac:spMkLst>
        </pc:spChg>
        <pc:spChg chg="add del">
          <ac:chgData name="[Student] Sebastien Lambert" userId="3f78ca93-1958-4a6a-b384-fab6e54e450c" providerId="ADAL" clId="{1D45652D-4E1B-4D56-845F-43E3C2A2BE5E}" dt="2024-01-11T22:19:02.887" v="3690" actId="26606"/>
          <ac:spMkLst>
            <pc:docMk/>
            <pc:sldMk cId="948494842" sldId="325"/>
            <ac:spMk id="10" creationId="{4D60F200-5EB0-B223-2439-C96C67F0FEE1}"/>
          </ac:spMkLst>
        </pc:spChg>
        <pc:spChg chg="add del">
          <ac:chgData name="[Student] Sebastien Lambert" userId="3f78ca93-1958-4a6a-b384-fab6e54e450c" providerId="ADAL" clId="{1D45652D-4E1B-4D56-845F-43E3C2A2BE5E}" dt="2024-01-11T22:19:02.887" v="3690" actId="26606"/>
          <ac:spMkLst>
            <pc:docMk/>
            <pc:sldMk cId="948494842" sldId="325"/>
            <ac:spMk id="12" creationId="{A6567EA8-C72D-4B9B-D23F-6B2E9F9C9F47}"/>
          </ac:spMkLst>
        </pc:spChg>
        <pc:spChg chg="add del">
          <ac:chgData name="[Student] Sebastien Lambert" userId="3f78ca93-1958-4a6a-b384-fab6e54e450c" providerId="ADAL" clId="{1D45652D-4E1B-4D56-845F-43E3C2A2BE5E}" dt="2024-01-11T22:19:02.887" v="3690" actId="26606"/>
          <ac:spMkLst>
            <pc:docMk/>
            <pc:sldMk cId="948494842" sldId="325"/>
            <ac:spMk id="14" creationId="{FEFBFA78-9360-1E01-5448-6D5AE0A32601}"/>
          </ac:spMkLst>
        </pc:spChg>
        <pc:spChg chg="add del">
          <ac:chgData name="[Student] Sebastien Lambert" userId="3f78ca93-1958-4a6a-b384-fab6e54e450c" providerId="ADAL" clId="{1D45652D-4E1B-4D56-845F-43E3C2A2BE5E}" dt="2024-01-11T22:19:02.887" v="3690" actId="26606"/>
          <ac:spMkLst>
            <pc:docMk/>
            <pc:sldMk cId="948494842" sldId="325"/>
            <ac:spMk id="16" creationId="{1740453C-744F-DB3A-47EC-15EACE1DC117}"/>
          </ac:spMkLst>
        </pc:spChg>
        <pc:spChg chg="add del">
          <ac:chgData name="[Student] Sebastien Lambert" userId="3f78ca93-1958-4a6a-b384-fab6e54e450c" providerId="ADAL" clId="{1D45652D-4E1B-4D56-845F-43E3C2A2BE5E}" dt="2024-01-11T22:19:02.887" v="3690" actId="26606"/>
          <ac:spMkLst>
            <pc:docMk/>
            <pc:sldMk cId="948494842" sldId="325"/>
            <ac:spMk id="18" creationId="{B6924B03-77BD-EAE3-2854-43363FF8E6BB}"/>
          </ac:spMkLst>
        </pc:spChg>
        <pc:spChg chg="add">
          <ac:chgData name="[Student] Sebastien Lambert" userId="3f78ca93-1958-4a6a-b384-fab6e54e450c" providerId="ADAL" clId="{1D45652D-4E1B-4D56-845F-43E3C2A2BE5E}" dt="2024-01-11T22:19:02.887" v="3690" actId="26606"/>
          <ac:spMkLst>
            <pc:docMk/>
            <pc:sldMk cId="948494842" sldId="325"/>
            <ac:spMk id="23" creationId="{C1DD1A8A-57D5-4A81-AD04-532B043C5611}"/>
          </ac:spMkLst>
        </pc:spChg>
        <pc:spChg chg="add">
          <ac:chgData name="[Student] Sebastien Lambert" userId="3f78ca93-1958-4a6a-b384-fab6e54e450c" providerId="ADAL" clId="{1D45652D-4E1B-4D56-845F-43E3C2A2BE5E}" dt="2024-01-11T22:19:02.887" v="3690" actId="26606"/>
          <ac:spMkLst>
            <pc:docMk/>
            <pc:sldMk cId="948494842" sldId="325"/>
            <ac:spMk id="25" creationId="{007891EC-4501-44ED-A8C8-B11B6DB767AB}"/>
          </ac:spMkLst>
        </pc:spChg>
        <pc:picChg chg="add mod">
          <ac:chgData name="[Student] Sebastien Lambert" userId="3f78ca93-1958-4a6a-b384-fab6e54e450c" providerId="ADAL" clId="{1D45652D-4E1B-4D56-845F-43E3C2A2BE5E}" dt="2024-01-11T22:19:02.887" v="3690" actId="26606"/>
          <ac:picMkLst>
            <pc:docMk/>
            <pc:sldMk cId="948494842" sldId="325"/>
            <ac:picMk id="6" creationId="{7889D96C-C4C4-CF7B-4506-0166DEBD3F0E}"/>
          </ac:picMkLst>
        </pc:picChg>
      </pc:sldChg>
      <pc:sldChg chg="new del">
        <pc:chgData name="[Student] Sebastien Lambert" userId="3f78ca93-1958-4a6a-b384-fab6e54e450c" providerId="ADAL" clId="{1D45652D-4E1B-4D56-845F-43E3C2A2BE5E}" dt="2024-01-11T22:17:14.659" v="3658" actId="47"/>
        <pc:sldMkLst>
          <pc:docMk/>
          <pc:sldMk cId="1730699085" sldId="325"/>
        </pc:sldMkLst>
      </pc:sldChg>
      <pc:sldChg chg="addSp delSp modSp new mod setBg addAnim setClrOvrMap">
        <pc:chgData name="[Student] Sebastien Lambert" userId="3f78ca93-1958-4a6a-b384-fab6e54e450c" providerId="ADAL" clId="{1D45652D-4E1B-4D56-845F-43E3C2A2BE5E}" dt="2024-01-11T22:48:40.766" v="3929" actId="403"/>
        <pc:sldMkLst>
          <pc:docMk/>
          <pc:sldMk cId="1832863233" sldId="326"/>
        </pc:sldMkLst>
        <pc:spChg chg="mod">
          <ac:chgData name="[Student] Sebastien Lambert" userId="3f78ca93-1958-4a6a-b384-fab6e54e450c" providerId="ADAL" clId="{1D45652D-4E1B-4D56-845F-43E3C2A2BE5E}" dt="2024-01-11T22:48:40.766" v="3929" actId="403"/>
          <ac:spMkLst>
            <pc:docMk/>
            <pc:sldMk cId="1832863233" sldId="326"/>
            <ac:spMk id="2" creationId="{8E185A02-3A66-F0C6-F97B-0AD36B608108}"/>
          </ac:spMkLst>
        </pc:spChg>
        <pc:spChg chg="del">
          <ac:chgData name="[Student] Sebastien Lambert" userId="3f78ca93-1958-4a6a-b384-fab6e54e450c" providerId="ADAL" clId="{1D45652D-4E1B-4D56-845F-43E3C2A2BE5E}" dt="2024-01-11T22:20:04.530" v="3707" actId="478"/>
          <ac:spMkLst>
            <pc:docMk/>
            <pc:sldMk cId="1832863233" sldId="326"/>
            <ac:spMk id="3" creationId="{F1B410E4-3DD6-59DB-742E-D9E4EF0A6B5E}"/>
          </ac:spMkLst>
        </pc:spChg>
        <pc:spChg chg="mod">
          <ac:chgData name="[Student] Sebastien Lambert" userId="3f78ca93-1958-4a6a-b384-fab6e54e450c" providerId="ADAL" clId="{1D45652D-4E1B-4D56-845F-43E3C2A2BE5E}" dt="2024-01-11T22:20:10.937" v="3708" actId="26606"/>
          <ac:spMkLst>
            <pc:docMk/>
            <pc:sldMk cId="1832863233" sldId="326"/>
            <ac:spMk id="4" creationId="{ED01581D-0830-5D72-B397-EE6763506BD8}"/>
          </ac:spMkLst>
        </pc:spChg>
        <pc:spChg chg="add mod">
          <ac:chgData name="[Student] Sebastien Lambert" userId="3f78ca93-1958-4a6a-b384-fab6e54e450c" providerId="ADAL" clId="{1D45652D-4E1B-4D56-845F-43E3C2A2BE5E}" dt="2024-01-11T22:20:29.226" v="3710" actId="14826"/>
          <ac:spMkLst>
            <pc:docMk/>
            <pc:sldMk cId="1832863233" sldId="326"/>
            <ac:spMk id="5" creationId="{F81B7FD5-0165-0B1F-949F-DC8936162E47}"/>
          </ac:spMkLst>
        </pc:spChg>
        <pc:spChg chg="add">
          <ac:chgData name="[Student] Sebastien Lambert" userId="3f78ca93-1958-4a6a-b384-fab6e54e450c" providerId="ADAL" clId="{1D45652D-4E1B-4D56-845F-43E3C2A2BE5E}" dt="2024-01-11T22:20:10.937" v="3708" actId="26606"/>
          <ac:spMkLst>
            <pc:docMk/>
            <pc:sldMk cId="1832863233" sldId="326"/>
            <ac:spMk id="10" creationId="{71B2258F-86CA-4D4D-8270-BC05FCDEBFB3}"/>
          </ac:spMkLst>
        </pc:spChg>
        <pc:picChg chg="add mod">
          <ac:chgData name="[Student] Sebastien Lambert" userId="3f78ca93-1958-4a6a-b384-fab6e54e450c" providerId="ADAL" clId="{1D45652D-4E1B-4D56-845F-43E3C2A2BE5E}" dt="2024-01-11T22:20:29.226" v="3710" actId="14826"/>
          <ac:picMkLst>
            <pc:docMk/>
            <pc:sldMk cId="1832863233" sldId="326"/>
            <ac:picMk id="6" creationId="{8A5A2068-9C1F-0888-00D9-849ABECC0A3E}"/>
          </ac:picMkLst>
        </pc:picChg>
      </pc:sldChg>
      <pc:sldChg chg="addSp delSp modSp new mod setBg setClrOvrMap">
        <pc:chgData name="[Student] Sebastien Lambert" userId="3f78ca93-1958-4a6a-b384-fab6e54e450c" providerId="ADAL" clId="{1D45652D-4E1B-4D56-845F-43E3C2A2BE5E}" dt="2024-01-12T00:09:11.576" v="4610" actId="26606"/>
        <pc:sldMkLst>
          <pc:docMk/>
          <pc:sldMk cId="1082129817" sldId="327"/>
        </pc:sldMkLst>
        <pc:spChg chg="mod">
          <ac:chgData name="[Student] Sebastien Lambert" userId="3f78ca93-1958-4a6a-b384-fab6e54e450c" providerId="ADAL" clId="{1D45652D-4E1B-4D56-845F-43E3C2A2BE5E}" dt="2024-01-12T00:09:11.576" v="4610" actId="26606"/>
          <ac:spMkLst>
            <pc:docMk/>
            <pc:sldMk cId="1082129817" sldId="327"/>
            <ac:spMk id="2" creationId="{48D9B894-9D27-E751-C08C-F352278D5FB6}"/>
          </ac:spMkLst>
        </pc:spChg>
        <pc:spChg chg="del">
          <ac:chgData name="[Student] Sebastien Lambert" userId="3f78ca93-1958-4a6a-b384-fab6e54e450c" providerId="ADAL" clId="{1D45652D-4E1B-4D56-845F-43E3C2A2BE5E}" dt="2024-01-11T22:34:14.119" v="3799" actId="478"/>
          <ac:spMkLst>
            <pc:docMk/>
            <pc:sldMk cId="1082129817" sldId="327"/>
            <ac:spMk id="3" creationId="{ADB3A518-416F-F3AC-E7ED-076BB3A2FB90}"/>
          </ac:spMkLst>
        </pc:spChg>
        <pc:spChg chg="mod">
          <ac:chgData name="[Student] Sebastien Lambert" userId="3f78ca93-1958-4a6a-b384-fab6e54e450c" providerId="ADAL" clId="{1D45652D-4E1B-4D56-845F-43E3C2A2BE5E}" dt="2024-01-12T00:09:11.576" v="4610" actId="26606"/>
          <ac:spMkLst>
            <pc:docMk/>
            <pc:sldMk cId="1082129817" sldId="327"/>
            <ac:spMk id="4" creationId="{4D59C0C3-0613-FF03-AAAD-E54903E44BF7}"/>
          </ac:spMkLst>
        </pc:spChg>
        <pc:spChg chg="add">
          <ac:chgData name="[Student] Sebastien Lambert" userId="3f78ca93-1958-4a6a-b384-fab6e54e450c" providerId="ADAL" clId="{1D45652D-4E1B-4D56-845F-43E3C2A2BE5E}" dt="2024-01-12T00:09:11.576" v="4610" actId="26606"/>
          <ac:spMkLst>
            <pc:docMk/>
            <pc:sldMk cId="1082129817" sldId="327"/>
            <ac:spMk id="10" creationId="{71B2258F-86CA-4D4D-8270-BC05FCDEBFB3}"/>
          </ac:spMkLst>
        </pc:spChg>
        <pc:picChg chg="add">
          <ac:chgData name="[Student] Sebastien Lambert" userId="3f78ca93-1958-4a6a-b384-fab6e54e450c" providerId="ADAL" clId="{1D45652D-4E1B-4D56-845F-43E3C2A2BE5E}" dt="2024-01-12T00:09:11.576" v="4610" actId="26606"/>
          <ac:picMkLst>
            <pc:docMk/>
            <pc:sldMk cId="1082129817" sldId="327"/>
            <ac:picMk id="6" creationId="{176D728A-CB6D-262F-9427-B09BA0417A4E}"/>
          </ac:picMkLst>
        </pc:picChg>
      </pc:sldChg>
      <pc:sldChg chg="addSp delSp modSp new mod">
        <pc:chgData name="[Student] Sebastien Lambert" userId="3f78ca93-1958-4a6a-b384-fab6e54e450c" providerId="ADAL" clId="{1D45652D-4E1B-4D56-845F-43E3C2A2BE5E}" dt="2024-01-12T09:06:36.352" v="4931" actId="20577"/>
        <pc:sldMkLst>
          <pc:docMk/>
          <pc:sldMk cId="1240014880" sldId="328"/>
        </pc:sldMkLst>
        <pc:spChg chg="del mod">
          <ac:chgData name="[Student] Sebastien Lambert" userId="3f78ca93-1958-4a6a-b384-fab6e54e450c" providerId="ADAL" clId="{1D45652D-4E1B-4D56-845F-43E3C2A2BE5E}" dt="2024-01-12T09:06:13.985" v="4904" actId="478"/>
          <ac:spMkLst>
            <pc:docMk/>
            <pc:sldMk cId="1240014880" sldId="328"/>
            <ac:spMk id="2" creationId="{467FE569-029D-3B39-E02F-2E68095558EB}"/>
          </ac:spMkLst>
        </pc:spChg>
        <pc:spChg chg="add mod">
          <ac:chgData name="[Student] Sebastien Lambert" userId="3f78ca93-1958-4a6a-b384-fab6e54e450c" providerId="ADAL" clId="{1D45652D-4E1B-4D56-845F-43E3C2A2BE5E}" dt="2024-01-12T09:06:36.352" v="4931" actId="20577"/>
          <ac:spMkLst>
            <pc:docMk/>
            <pc:sldMk cId="1240014880" sldId="328"/>
            <ac:spMk id="5" creationId="{ED26BE1E-970B-6607-F349-261CEB648009}"/>
          </ac:spMkLst>
        </pc:spChg>
        <pc:spChg chg="del mod">
          <ac:chgData name="[Student] Sebastien Lambert" userId="3f78ca93-1958-4a6a-b384-fab6e54e450c" providerId="ADAL" clId="{1D45652D-4E1B-4D56-845F-43E3C2A2BE5E}" dt="2024-01-12T09:03:52.773" v="4877"/>
          <ac:spMkLst>
            <pc:docMk/>
            <pc:sldMk cId="1240014880" sldId="328"/>
            <ac:spMk id="6" creationId="{9452BA79-E89B-8917-B01F-14535736AE69}"/>
          </ac:spMkLst>
        </pc:spChg>
        <pc:spChg chg="add del mod">
          <ac:chgData name="[Student] Sebastien Lambert" userId="3f78ca93-1958-4a6a-b384-fab6e54e450c" providerId="ADAL" clId="{1D45652D-4E1B-4D56-845F-43E3C2A2BE5E}" dt="2024-01-12T09:06:16.647" v="4905" actId="478"/>
          <ac:spMkLst>
            <pc:docMk/>
            <pc:sldMk cId="1240014880" sldId="328"/>
            <ac:spMk id="9" creationId="{9E2E2033-6333-B5CF-04F4-737FE1FBD9C3}"/>
          </ac:spMkLst>
        </pc:spChg>
        <pc:graphicFrameChg chg="mod modGraphic">
          <ac:chgData name="[Student] Sebastien Lambert" userId="3f78ca93-1958-4a6a-b384-fab6e54e450c" providerId="ADAL" clId="{1D45652D-4E1B-4D56-845F-43E3C2A2BE5E}" dt="2024-01-12T09:05:30.173" v="4891" actId="1076"/>
          <ac:graphicFrameMkLst>
            <pc:docMk/>
            <pc:sldMk cId="1240014880" sldId="328"/>
            <ac:graphicFrameMk id="7" creationId="{49082179-26AA-3040-AF71-46BE8662AC94}"/>
          </ac:graphicFrameMkLst>
        </pc:graphicFrameChg>
        <pc:picChg chg="mod">
          <ac:chgData name="[Student] Sebastien Lambert" userId="3f78ca93-1958-4a6a-b384-fab6e54e450c" providerId="ADAL" clId="{1D45652D-4E1B-4D56-845F-43E3C2A2BE5E}" dt="2024-01-12T09:05:32.941" v="4892" actId="1076"/>
          <ac:picMkLst>
            <pc:docMk/>
            <pc:sldMk cId="1240014880" sldId="328"/>
            <ac:picMk id="1026" creationId="{E618FE4B-4FB3-056E-DD8C-2EC2C1E80A0C}"/>
          </ac:picMkLst>
        </pc:picChg>
        <pc:picChg chg="mod">
          <ac:chgData name="[Student] Sebastien Lambert" userId="3f78ca93-1958-4a6a-b384-fab6e54e450c" providerId="ADAL" clId="{1D45652D-4E1B-4D56-845F-43E3C2A2BE5E}" dt="2024-01-12T09:05:37.562" v="4894" actId="1076"/>
          <ac:picMkLst>
            <pc:docMk/>
            <pc:sldMk cId="1240014880" sldId="328"/>
            <ac:picMk id="1028" creationId="{1677FE34-865B-3C8F-5F31-4DF57FC28379}"/>
          </ac:picMkLst>
        </pc:picChg>
        <pc:picChg chg="add mod">
          <ac:chgData name="[Student] Sebastien Lambert" userId="3f78ca93-1958-4a6a-b384-fab6e54e450c" providerId="ADAL" clId="{1D45652D-4E1B-4D56-845F-43E3C2A2BE5E}" dt="2024-01-12T09:05:44.693" v="4897" actId="1076"/>
          <ac:picMkLst>
            <pc:docMk/>
            <pc:sldMk cId="1240014880" sldId="328"/>
            <ac:picMk id="2050" creationId="{D304FF8D-0F2B-716A-5918-E1D188393E17}"/>
          </ac:picMkLst>
        </pc:picChg>
      </pc:sldChg>
      <pc:sldChg chg="modSp mod">
        <pc:chgData name="[Student] Sebastien Lambert" userId="3f78ca93-1958-4a6a-b384-fab6e54e450c" providerId="ADAL" clId="{1D45652D-4E1B-4D56-845F-43E3C2A2BE5E}" dt="2024-01-11T22:53:01.161" v="4015" actId="20577"/>
        <pc:sldMkLst>
          <pc:docMk/>
          <pc:sldMk cId="3775451259" sldId="329"/>
        </pc:sldMkLst>
        <pc:spChg chg="mod">
          <ac:chgData name="[Student] Sebastien Lambert" userId="3f78ca93-1958-4a6a-b384-fab6e54e450c" providerId="ADAL" clId="{1D45652D-4E1B-4D56-845F-43E3C2A2BE5E}" dt="2024-01-11T22:53:01.161" v="4015" actId="20577"/>
          <ac:spMkLst>
            <pc:docMk/>
            <pc:sldMk cId="3775451259" sldId="329"/>
            <ac:spMk id="2" creationId="{44A3ADDD-F2C7-C256-40EB-E186E054DA06}"/>
          </ac:spMkLst>
        </pc:spChg>
      </pc:sldChg>
      <pc:sldChg chg="addSp delSp modSp new mod setBg">
        <pc:chgData name="[Student] Sebastien Lambert" userId="3f78ca93-1958-4a6a-b384-fab6e54e450c" providerId="ADAL" clId="{1D45652D-4E1B-4D56-845F-43E3C2A2BE5E}" dt="2024-01-11T22:50:58.184" v="3933" actId="26606"/>
        <pc:sldMkLst>
          <pc:docMk/>
          <pc:sldMk cId="4136897693" sldId="330"/>
        </pc:sldMkLst>
        <pc:spChg chg="mod">
          <ac:chgData name="[Student] Sebastien Lambert" userId="3f78ca93-1958-4a6a-b384-fab6e54e450c" providerId="ADAL" clId="{1D45652D-4E1B-4D56-845F-43E3C2A2BE5E}" dt="2024-01-11T22:50:58.184" v="3933" actId="26606"/>
          <ac:spMkLst>
            <pc:docMk/>
            <pc:sldMk cId="4136897693" sldId="330"/>
            <ac:spMk id="2" creationId="{96D38BDB-8D4D-8637-AC46-6D41A5EC3D77}"/>
          </ac:spMkLst>
        </pc:spChg>
        <pc:spChg chg="del">
          <ac:chgData name="[Student] Sebastien Lambert" userId="3f78ca93-1958-4a6a-b384-fab6e54e450c" providerId="ADAL" clId="{1D45652D-4E1B-4D56-845F-43E3C2A2BE5E}" dt="2024-01-11T22:50:51.023" v="3932" actId="478"/>
          <ac:spMkLst>
            <pc:docMk/>
            <pc:sldMk cId="4136897693" sldId="330"/>
            <ac:spMk id="3" creationId="{5BFFFE4D-0909-E546-48E2-D735B028C97D}"/>
          </ac:spMkLst>
        </pc:spChg>
        <pc:spChg chg="mod">
          <ac:chgData name="[Student] Sebastien Lambert" userId="3f78ca93-1958-4a6a-b384-fab6e54e450c" providerId="ADAL" clId="{1D45652D-4E1B-4D56-845F-43E3C2A2BE5E}" dt="2024-01-11T22:50:58.184" v="3933" actId="26606"/>
          <ac:spMkLst>
            <pc:docMk/>
            <pc:sldMk cId="4136897693" sldId="330"/>
            <ac:spMk id="4" creationId="{02BCD108-3AEC-E4C8-4DA1-A3D6B7F20145}"/>
          </ac:spMkLst>
        </pc:spChg>
        <pc:spChg chg="add">
          <ac:chgData name="[Student] Sebastien Lambert" userId="3f78ca93-1958-4a6a-b384-fab6e54e450c" providerId="ADAL" clId="{1D45652D-4E1B-4D56-845F-43E3C2A2BE5E}" dt="2024-01-11T22:50:58.184" v="3933" actId="26606"/>
          <ac:spMkLst>
            <pc:docMk/>
            <pc:sldMk cId="4136897693" sldId="330"/>
            <ac:spMk id="10" creationId="{3AD630B4-4CCC-7B1D-1803-DAED942D7E50}"/>
          </ac:spMkLst>
        </pc:spChg>
        <pc:picChg chg="add">
          <ac:chgData name="[Student] Sebastien Lambert" userId="3f78ca93-1958-4a6a-b384-fab6e54e450c" providerId="ADAL" clId="{1D45652D-4E1B-4D56-845F-43E3C2A2BE5E}" dt="2024-01-11T22:50:58.184" v="3933" actId="26606"/>
          <ac:picMkLst>
            <pc:docMk/>
            <pc:sldMk cId="4136897693" sldId="330"/>
            <ac:picMk id="6" creationId="{18B8F650-FC83-DC85-9733-AD8AC64D1324}"/>
          </ac:picMkLst>
        </pc:picChg>
        <pc:cxnChg chg="add">
          <ac:chgData name="[Student] Sebastien Lambert" userId="3f78ca93-1958-4a6a-b384-fab6e54e450c" providerId="ADAL" clId="{1D45652D-4E1B-4D56-845F-43E3C2A2BE5E}" dt="2024-01-11T22:50:58.184" v="3933" actId="26606"/>
          <ac:cxnSpMkLst>
            <pc:docMk/>
            <pc:sldMk cId="4136897693" sldId="330"/>
            <ac:cxnSpMk id="12" creationId="{49264613-F0F7-08CE-0ADF-98407A64DAE6}"/>
          </ac:cxnSpMkLst>
        </pc:cxnChg>
      </pc:sldChg>
      <pc:sldChg chg="delSp modSp add mod setBg delDesignElem">
        <pc:chgData name="[Student] Sebastien Lambert" userId="3f78ca93-1958-4a6a-b384-fab6e54e450c" providerId="ADAL" clId="{1D45652D-4E1B-4D56-845F-43E3C2A2BE5E}" dt="2024-01-11T23:49:38.476" v="4360" actId="20577"/>
        <pc:sldMkLst>
          <pc:docMk/>
          <pc:sldMk cId="2366940303" sldId="341"/>
        </pc:sldMkLst>
        <pc:spChg chg="mod">
          <ac:chgData name="[Student] Sebastien Lambert" userId="3f78ca93-1958-4a6a-b384-fab6e54e450c" providerId="ADAL" clId="{1D45652D-4E1B-4D56-845F-43E3C2A2BE5E}" dt="2024-01-11T23:49:38.476" v="4360" actId="20577"/>
          <ac:spMkLst>
            <pc:docMk/>
            <pc:sldMk cId="2366940303" sldId="341"/>
            <ac:spMk id="2" creationId="{4E555C5E-8DA5-ECD7-4D68-D90C6BB559C3}"/>
          </ac:spMkLst>
        </pc:spChg>
        <pc:spChg chg="del">
          <ac:chgData name="[Student] Sebastien Lambert" userId="3f78ca93-1958-4a6a-b384-fab6e54e450c" providerId="ADAL" clId="{1D45652D-4E1B-4D56-845F-43E3C2A2BE5E}" dt="2024-01-11T23:49:27.909" v="4345"/>
          <ac:spMkLst>
            <pc:docMk/>
            <pc:sldMk cId="2366940303" sldId="341"/>
            <ac:spMk id="13" creationId="{A3B168A7-66FE-4359-9866-CBB841A729E6}"/>
          </ac:spMkLst>
        </pc:spChg>
        <pc:cxnChg chg="del">
          <ac:chgData name="[Student] Sebastien Lambert" userId="3f78ca93-1958-4a6a-b384-fab6e54e450c" providerId="ADAL" clId="{1D45652D-4E1B-4D56-845F-43E3C2A2BE5E}" dt="2024-01-11T23:49:27.909" v="4345"/>
          <ac:cxnSpMkLst>
            <pc:docMk/>
            <pc:sldMk cId="2366940303" sldId="341"/>
            <ac:cxnSpMk id="14" creationId="{F0748755-DDBC-46D0-91EC-1212A8EE2B40}"/>
          </ac:cxnSpMkLst>
        </pc:cxnChg>
      </pc:sldChg>
      <pc:sldChg chg="addSp delSp modSp new mod setBg modNotesTx">
        <pc:chgData name="[Student] Sebastien Lambert" userId="3f78ca93-1958-4a6a-b384-fab6e54e450c" providerId="ADAL" clId="{1D45652D-4E1B-4D56-845F-43E3C2A2BE5E}" dt="2024-01-12T00:11:09.103" v="4629" actId="26606"/>
        <pc:sldMkLst>
          <pc:docMk/>
          <pc:sldMk cId="1497642643" sldId="342"/>
        </pc:sldMkLst>
        <pc:spChg chg="mod">
          <ac:chgData name="[Student] Sebastien Lambert" userId="3f78ca93-1958-4a6a-b384-fab6e54e450c" providerId="ADAL" clId="{1D45652D-4E1B-4D56-845F-43E3C2A2BE5E}" dt="2024-01-12T00:11:09.103" v="4629" actId="26606"/>
          <ac:spMkLst>
            <pc:docMk/>
            <pc:sldMk cId="1497642643" sldId="342"/>
            <ac:spMk id="2" creationId="{81A140A9-51A3-40FB-D24D-CACE1D2DD88B}"/>
          </ac:spMkLst>
        </pc:spChg>
        <pc:spChg chg="mod">
          <ac:chgData name="[Student] Sebastien Lambert" userId="3f78ca93-1958-4a6a-b384-fab6e54e450c" providerId="ADAL" clId="{1D45652D-4E1B-4D56-845F-43E3C2A2BE5E}" dt="2024-01-12T00:11:09.103" v="4629" actId="26606"/>
          <ac:spMkLst>
            <pc:docMk/>
            <pc:sldMk cId="1497642643" sldId="342"/>
            <ac:spMk id="3" creationId="{FDA36F63-EEA0-3EA4-CCD7-126B9D46BF4E}"/>
          </ac:spMkLst>
        </pc:spChg>
        <pc:spChg chg="del mod">
          <ac:chgData name="[Student] Sebastien Lambert" userId="3f78ca93-1958-4a6a-b384-fab6e54e450c" providerId="ADAL" clId="{1D45652D-4E1B-4D56-845F-43E3C2A2BE5E}" dt="2024-01-12T00:02:34.446" v="4499" actId="478"/>
          <ac:spMkLst>
            <pc:docMk/>
            <pc:sldMk cId="1497642643" sldId="342"/>
            <ac:spMk id="4" creationId="{E7A3711A-F885-8EC5-B6ED-181A68A4AB7B}"/>
          </ac:spMkLst>
        </pc:spChg>
        <pc:spChg chg="mod ord">
          <ac:chgData name="[Student] Sebastien Lambert" userId="3f78ca93-1958-4a6a-b384-fab6e54e450c" providerId="ADAL" clId="{1D45652D-4E1B-4D56-845F-43E3C2A2BE5E}" dt="2024-01-12T00:11:09.103" v="4629" actId="26606"/>
          <ac:spMkLst>
            <pc:docMk/>
            <pc:sldMk cId="1497642643" sldId="342"/>
            <ac:spMk id="5" creationId="{A03D6B66-75FB-EB40-172E-CECC4EB050BC}"/>
          </ac:spMkLst>
        </pc:spChg>
        <pc:spChg chg="add del">
          <ac:chgData name="[Student] Sebastien Lambert" userId="3f78ca93-1958-4a6a-b384-fab6e54e450c" providerId="ADAL" clId="{1D45652D-4E1B-4D56-845F-43E3C2A2BE5E}" dt="2024-01-12T00:11:09.084" v="4628" actId="26606"/>
          <ac:spMkLst>
            <pc:docMk/>
            <pc:sldMk cId="1497642643" sldId="342"/>
            <ac:spMk id="2059" creationId="{38468727-63BE-4191-B4A6-C30C82C0E986}"/>
          </ac:spMkLst>
        </pc:spChg>
        <pc:spChg chg="add del">
          <ac:chgData name="[Student] Sebastien Lambert" userId="3f78ca93-1958-4a6a-b384-fab6e54e450c" providerId="ADAL" clId="{1D45652D-4E1B-4D56-845F-43E3C2A2BE5E}" dt="2024-01-12T00:11:09.084" v="4628" actId="26606"/>
          <ac:spMkLst>
            <pc:docMk/>
            <pc:sldMk cId="1497642643" sldId="342"/>
            <ac:spMk id="2061" creationId="{9D355BB6-1BB8-4828-B246-CFB31742D7B8}"/>
          </ac:spMkLst>
        </pc:spChg>
        <pc:spChg chg="add del">
          <ac:chgData name="[Student] Sebastien Lambert" userId="3f78ca93-1958-4a6a-b384-fab6e54e450c" providerId="ADAL" clId="{1D45652D-4E1B-4D56-845F-43E3C2A2BE5E}" dt="2024-01-12T00:11:09.084" v="4628" actId="26606"/>
          <ac:spMkLst>
            <pc:docMk/>
            <pc:sldMk cId="1497642643" sldId="342"/>
            <ac:spMk id="2063" creationId="{CA52A9B9-B2B3-46F0-9D53-0EFF9905BF8F}"/>
          </ac:spMkLst>
        </pc:spChg>
        <pc:spChg chg="add">
          <ac:chgData name="[Student] Sebastien Lambert" userId="3f78ca93-1958-4a6a-b384-fab6e54e450c" providerId="ADAL" clId="{1D45652D-4E1B-4D56-845F-43E3C2A2BE5E}" dt="2024-01-12T00:11:09.103" v="4629" actId="26606"/>
          <ac:spMkLst>
            <pc:docMk/>
            <pc:sldMk cId="1497642643" sldId="342"/>
            <ac:spMk id="2065" creationId="{69D47016-023F-44BD-981C-50E7A10A6609}"/>
          </ac:spMkLst>
        </pc:spChg>
        <pc:spChg chg="add">
          <ac:chgData name="[Student] Sebastien Lambert" userId="3f78ca93-1958-4a6a-b384-fab6e54e450c" providerId="ADAL" clId="{1D45652D-4E1B-4D56-845F-43E3C2A2BE5E}" dt="2024-01-12T00:11:09.103" v="4629" actId="26606"/>
          <ac:spMkLst>
            <pc:docMk/>
            <pc:sldMk cId="1497642643" sldId="342"/>
            <ac:spMk id="2066" creationId="{6D8B37B0-0682-433E-BC8D-498C04ABD9A7}"/>
          </ac:spMkLst>
        </pc:spChg>
        <pc:picChg chg="add del">
          <ac:chgData name="[Student] Sebastien Lambert" userId="3f78ca93-1958-4a6a-b384-fab6e54e450c" providerId="ADAL" clId="{1D45652D-4E1B-4D56-845F-43E3C2A2BE5E}" dt="2024-01-12T00:10:47.183" v="4624" actId="478"/>
          <ac:picMkLst>
            <pc:docMk/>
            <pc:sldMk cId="1497642643" sldId="342"/>
            <ac:picMk id="2050" creationId="{2E700380-B209-9C69-0CA5-CDD5970A12B8}"/>
          </ac:picMkLst>
        </pc:picChg>
        <pc:picChg chg="add mod ord">
          <ac:chgData name="[Student] Sebastien Lambert" userId="3f78ca93-1958-4a6a-b384-fab6e54e450c" providerId="ADAL" clId="{1D45652D-4E1B-4D56-845F-43E3C2A2BE5E}" dt="2024-01-12T00:11:09.103" v="4629" actId="26606"/>
          <ac:picMkLst>
            <pc:docMk/>
            <pc:sldMk cId="1497642643" sldId="342"/>
            <ac:picMk id="2052" creationId="{8B7CDBCC-FE69-D67E-A0D8-C4D3846064D6}"/>
          </ac:picMkLst>
        </pc:picChg>
        <pc:picChg chg="add mod">
          <ac:chgData name="[Student] Sebastien Lambert" userId="3f78ca93-1958-4a6a-b384-fab6e54e450c" providerId="ADAL" clId="{1D45652D-4E1B-4D56-845F-43E3C2A2BE5E}" dt="2024-01-12T00:11:09.103" v="4629" actId="26606"/>
          <ac:picMkLst>
            <pc:docMk/>
            <pc:sldMk cId="1497642643" sldId="342"/>
            <ac:picMk id="2054" creationId="{6036DA05-2456-43B5-E4C5-17337492F64A}"/>
          </ac:picMkLst>
        </pc:picChg>
      </pc:sldChg>
      <pc:sldChg chg="addSp delSp modSp new mod setBg">
        <pc:chgData name="[Student] Sebastien Lambert" userId="3f78ca93-1958-4a6a-b384-fab6e54e450c" providerId="ADAL" clId="{1D45652D-4E1B-4D56-845F-43E3C2A2BE5E}" dt="2024-01-12T00:08:15.122" v="4576" actId="27614"/>
        <pc:sldMkLst>
          <pc:docMk/>
          <pc:sldMk cId="3597706988" sldId="343"/>
        </pc:sldMkLst>
        <pc:spChg chg="mod">
          <ac:chgData name="[Student] Sebastien Lambert" userId="3f78ca93-1958-4a6a-b384-fab6e54e450c" providerId="ADAL" clId="{1D45652D-4E1B-4D56-845F-43E3C2A2BE5E}" dt="2024-01-12T00:07:11.958" v="4575" actId="26606"/>
          <ac:spMkLst>
            <pc:docMk/>
            <pc:sldMk cId="3597706988" sldId="343"/>
            <ac:spMk id="2" creationId="{EDBD7AEE-D762-2450-8D85-C64F5E9F3166}"/>
          </ac:spMkLst>
        </pc:spChg>
        <pc:spChg chg="add del">
          <ac:chgData name="[Student] Sebastien Lambert" userId="3f78ca93-1958-4a6a-b384-fab6e54e450c" providerId="ADAL" clId="{1D45652D-4E1B-4D56-845F-43E3C2A2BE5E}" dt="2024-01-12T00:07:11.958" v="4575" actId="26606"/>
          <ac:spMkLst>
            <pc:docMk/>
            <pc:sldMk cId="3597706988" sldId="343"/>
            <ac:spMk id="3" creationId="{A0031F9D-99BC-4C11-6095-6BF64A61CB1F}"/>
          </ac:spMkLst>
        </pc:spChg>
        <pc:spChg chg="mod ord">
          <ac:chgData name="[Student] Sebastien Lambert" userId="3f78ca93-1958-4a6a-b384-fab6e54e450c" providerId="ADAL" clId="{1D45652D-4E1B-4D56-845F-43E3C2A2BE5E}" dt="2024-01-12T00:07:11.958" v="4575" actId="26606"/>
          <ac:spMkLst>
            <pc:docMk/>
            <pc:sldMk cId="3597706988" sldId="343"/>
            <ac:spMk id="4" creationId="{AC1FBA70-B4C6-DB42-D87B-A1C3B4222A84}"/>
          </ac:spMkLst>
        </pc:spChg>
        <pc:spChg chg="add del">
          <ac:chgData name="[Student] Sebastien Lambert" userId="3f78ca93-1958-4a6a-b384-fab6e54e450c" providerId="ADAL" clId="{1D45652D-4E1B-4D56-845F-43E3C2A2BE5E}" dt="2024-01-12T00:07:06.875" v="4570" actId="26606"/>
          <ac:spMkLst>
            <pc:docMk/>
            <pc:sldMk cId="3597706988" sldId="343"/>
            <ac:spMk id="11" creationId="{A8384FB5-9ADC-4DDC-881B-597D56F5B15D}"/>
          </ac:spMkLst>
        </pc:spChg>
        <pc:spChg chg="add del">
          <ac:chgData name="[Student] Sebastien Lambert" userId="3f78ca93-1958-4a6a-b384-fab6e54e450c" providerId="ADAL" clId="{1D45652D-4E1B-4D56-845F-43E3C2A2BE5E}" dt="2024-01-12T00:07:06.875" v="4570" actId="26606"/>
          <ac:spMkLst>
            <pc:docMk/>
            <pc:sldMk cId="3597706988" sldId="343"/>
            <ac:spMk id="13" creationId="{1199E1B1-A8C0-4FE8-A5A8-1CB41D69F857}"/>
          </ac:spMkLst>
        </pc:spChg>
        <pc:spChg chg="add del">
          <ac:chgData name="[Student] Sebastien Lambert" userId="3f78ca93-1958-4a6a-b384-fab6e54e450c" providerId="ADAL" clId="{1D45652D-4E1B-4D56-845F-43E3C2A2BE5E}" dt="2024-01-12T00:07:06.875" v="4570" actId="26606"/>
          <ac:spMkLst>
            <pc:docMk/>
            <pc:sldMk cId="3597706988" sldId="343"/>
            <ac:spMk id="15" creationId="{84A8DE83-DE75-4B41-9DB4-A7EC0B0DEC0B}"/>
          </ac:spMkLst>
        </pc:spChg>
        <pc:spChg chg="add del">
          <ac:chgData name="[Student] Sebastien Lambert" userId="3f78ca93-1958-4a6a-b384-fab6e54e450c" providerId="ADAL" clId="{1D45652D-4E1B-4D56-845F-43E3C2A2BE5E}" dt="2024-01-12T00:07:06.875" v="4570" actId="26606"/>
          <ac:spMkLst>
            <pc:docMk/>
            <pc:sldMk cId="3597706988" sldId="343"/>
            <ac:spMk id="17" creationId="{A7009A0A-BEF5-4EAC-AF15-E4F9F002E239}"/>
          </ac:spMkLst>
        </pc:spChg>
        <pc:spChg chg="add del">
          <ac:chgData name="[Student] Sebastien Lambert" userId="3f78ca93-1958-4a6a-b384-fab6e54e450c" providerId="ADAL" clId="{1D45652D-4E1B-4D56-845F-43E3C2A2BE5E}" dt="2024-01-12T00:07:09.607" v="4572" actId="26606"/>
          <ac:spMkLst>
            <pc:docMk/>
            <pc:sldMk cId="3597706988" sldId="343"/>
            <ac:spMk id="19" creationId="{45D37F4E-DDB4-456B-97E0-9937730A039F}"/>
          </ac:spMkLst>
        </pc:spChg>
        <pc:spChg chg="add del">
          <ac:chgData name="[Student] Sebastien Lambert" userId="3f78ca93-1958-4a6a-b384-fab6e54e450c" providerId="ADAL" clId="{1D45652D-4E1B-4D56-845F-43E3C2A2BE5E}" dt="2024-01-12T00:07:09.607" v="4572" actId="26606"/>
          <ac:spMkLst>
            <pc:docMk/>
            <pc:sldMk cId="3597706988" sldId="343"/>
            <ac:spMk id="20" creationId="{B2DD41CD-8F47-4F56-AD12-4E2FF7696987}"/>
          </ac:spMkLst>
        </pc:spChg>
        <pc:spChg chg="add del">
          <ac:chgData name="[Student] Sebastien Lambert" userId="3f78ca93-1958-4a6a-b384-fab6e54e450c" providerId="ADAL" clId="{1D45652D-4E1B-4D56-845F-43E3C2A2BE5E}" dt="2024-01-12T00:07:09.607" v="4572" actId="26606"/>
          <ac:spMkLst>
            <pc:docMk/>
            <pc:sldMk cId="3597706988" sldId="343"/>
            <ac:spMk id="21" creationId="{A0031F9D-99BC-4C11-6095-6BF64A61CB1F}"/>
          </ac:spMkLst>
        </pc:spChg>
        <pc:spChg chg="add del">
          <ac:chgData name="[Student] Sebastien Lambert" userId="3f78ca93-1958-4a6a-b384-fab6e54e450c" providerId="ADAL" clId="{1D45652D-4E1B-4D56-845F-43E3C2A2BE5E}" dt="2024-01-12T00:07:11.941" v="4574" actId="26606"/>
          <ac:spMkLst>
            <pc:docMk/>
            <pc:sldMk cId="3597706988" sldId="343"/>
            <ac:spMk id="23" creationId="{B1595A09-E336-4D1B-9B3A-06A2287A54E2}"/>
          </ac:spMkLst>
        </pc:spChg>
        <pc:spChg chg="add del">
          <ac:chgData name="[Student] Sebastien Lambert" userId="3f78ca93-1958-4a6a-b384-fab6e54e450c" providerId="ADAL" clId="{1D45652D-4E1B-4D56-845F-43E3C2A2BE5E}" dt="2024-01-12T00:07:11.941" v="4574" actId="26606"/>
          <ac:spMkLst>
            <pc:docMk/>
            <pc:sldMk cId="3597706988" sldId="343"/>
            <ac:spMk id="24" creationId="{3540989C-C7B8-473B-BF87-6F2DA6A90006}"/>
          </ac:spMkLst>
        </pc:spChg>
        <pc:spChg chg="add del">
          <ac:chgData name="[Student] Sebastien Lambert" userId="3f78ca93-1958-4a6a-b384-fab6e54e450c" providerId="ADAL" clId="{1D45652D-4E1B-4D56-845F-43E3C2A2BE5E}" dt="2024-01-12T00:07:11.941" v="4574" actId="26606"/>
          <ac:spMkLst>
            <pc:docMk/>
            <pc:sldMk cId="3597706988" sldId="343"/>
            <ac:spMk id="25" creationId="{A0031F9D-99BC-4C11-6095-6BF64A61CB1F}"/>
          </ac:spMkLst>
        </pc:spChg>
        <pc:spChg chg="add">
          <ac:chgData name="[Student] Sebastien Lambert" userId="3f78ca93-1958-4a6a-b384-fab6e54e450c" providerId="ADAL" clId="{1D45652D-4E1B-4D56-845F-43E3C2A2BE5E}" dt="2024-01-12T00:07:11.958" v="4575" actId="26606"/>
          <ac:spMkLst>
            <pc:docMk/>
            <pc:sldMk cId="3597706988" sldId="343"/>
            <ac:spMk id="27" creationId="{A8384FB5-9ADC-4DDC-881B-597D56F5B15D}"/>
          </ac:spMkLst>
        </pc:spChg>
        <pc:spChg chg="add">
          <ac:chgData name="[Student] Sebastien Lambert" userId="3f78ca93-1958-4a6a-b384-fab6e54e450c" providerId="ADAL" clId="{1D45652D-4E1B-4D56-845F-43E3C2A2BE5E}" dt="2024-01-12T00:07:11.958" v="4575" actId="26606"/>
          <ac:spMkLst>
            <pc:docMk/>
            <pc:sldMk cId="3597706988" sldId="343"/>
            <ac:spMk id="28" creationId="{1199E1B1-A8C0-4FE8-A5A8-1CB41D69F857}"/>
          </ac:spMkLst>
        </pc:spChg>
        <pc:spChg chg="add">
          <ac:chgData name="[Student] Sebastien Lambert" userId="3f78ca93-1958-4a6a-b384-fab6e54e450c" providerId="ADAL" clId="{1D45652D-4E1B-4D56-845F-43E3C2A2BE5E}" dt="2024-01-12T00:07:11.958" v="4575" actId="26606"/>
          <ac:spMkLst>
            <pc:docMk/>
            <pc:sldMk cId="3597706988" sldId="343"/>
            <ac:spMk id="29" creationId="{84A8DE83-DE75-4B41-9DB4-A7EC0B0DEC0B}"/>
          </ac:spMkLst>
        </pc:spChg>
        <pc:spChg chg="add">
          <ac:chgData name="[Student] Sebastien Lambert" userId="3f78ca93-1958-4a6a-b384-fab6e54e450c" providerId="ADAL" clId="{1D45652D-4E1B-4D56-845F-43E3C2A2BE5E}" dt="2024-01-12T00:07:11.958" v="4575" actId="26606"/>
          <ac:spMkLst>
            <pc:docMk/>
            <pc:sldMk cId="3597706988" sldId="343"/>
            <ac:spMk id="30" creationId="{A7009A0A-BEF5-4EAC-AF15-E4F9F002E239}"/>
          </ac:spMkLst>
        </pc:spChg>
        <pc:picChg chg="add mod modCrop">
          <ac:chgData name="[Student] Sebastien Lambert" userId="3f78ca93-1958-4a6a-b384-fab6e54e450c" providerId="ADAL" clId="{1D45652D-4E1B-4D56-845F-43E3C2A2BE5E}" dt="2024-01-12T00:08:15.122" v="4576" actId="27614"/>
          <ac:picMkLst>
            <pc:docMk/>
            <pc:sldMk cId="3597706988" sldId="343"/>
            <ac:picMk id="6" creationId="{07C0574D-0F41-6D9E-4F69-0D71F2F98014}"/>
          </ac:picMkLst>
        </pc:picChg>
      </pc:sldChg>
      <pc:sldChg chg="addSp delSp modSp new del mod ord setBg">
        <pc:chgData name="[Student] Sebastien Lambert" userId="3f78ca93-1958-4a6a-b384-fab6e54e450c" providerId="ADAL" clId="{1D45652D-4E1B-4D56-845F-43E3C2A2BE5E}" dt="2024-01-12T09:18:53.099" v="4976" actId="47"/>
        <pc:sldMkLst>
          <pc:docMk/>
          <pc:sldMk cId="3855299604" sldId="344"/>
        </pc:sldMkLst>
        <pc:spChg chg="mod">
          <ac:chgData name="[Student] Sebastien Lambert" userId="3f78ca93-1958-4a6a-b384-fab6e54e450c" providerId="ADAL" clId="{1D45652D-4E1B-4D56-845F-43E3C2A2BE5E}" dt="2024-01-12T00:08:43.731" v="4605" actId="20577"/>
          <ac:spMkLst>
            <pc:docMk/>
            <pc:sldMk cId="3855299604" sldId="344"/>
            <ac:spMk id="2" creationId="{4F154F00-41F1-B7E8-38E7-DEF6F2D3C909}"/>
          </ac:spMkLst>
        </pc:spChg>
        <pc:spChg chg="del">
          <ac:chgData name="[Student] Sebastien Lambert" userId="3f78ca93-1958-4a6a-b384-fab6e54e450c" providerId="ADAL" clId="{1D45652D-4E1B-4D56-845F-43E3C2A2BE5E}" dt="2024-01-12T00:08:40.945" v="4604" actId="26606"/>
          <ac:spMkLst>
            <pc:docMk/>
            <pc:sldMk cId="3855299604" sldId="344"/>
            <ac:spMk id="3" creationId="{046E0DAC-F1AC-CD93-E17D-CC2F14B18438}"/>
          </ac:spMkLst>
        </pc:spChg>
        <pc:spChg chg="mod ord">
          <ac:chgData name="[Student] Sebastien Lambert" userId="3f78ca93-1958-4a6a-b384-fab6e54e450c" providerId="ADAL" clId="{1D45652D-4E1B-4D56-845F-43E3C2A2BE5E}" dt="2024-01-12T00:08:40.945" v="4604" actId="26606"/>
          <ac:spMkLst>
            <pc:docMk/>
            <pc:sldMk cId="3855299604" sldId="344"/>
            <ac:spMk id="4" creationId="{C7C12FF3-7796-856A-1137-236F79F253EC}"/>
          </ac:spMkLst>
        </pc:spChg>
        <pc:spChg chg="add">
          <ac:chgData name="[Student] Sebastien Lambert" userId="3f78ca93-1958-4a6a-b384-fab6e54e450c" providerId="ADAL" clId="{1D45652D-4E1B-4D56-845F-43E3C2A2BE5E}" dt="2024-01-12T00:08:40.945" v="4604" actId="26606"/>
          <ac:spMkLst>
            <pc:docMk/>
            <pc:sldMk cId="3855299604" sldId="344"/>
            <ac:spMk id="11" creationId="{A8384FB5-9ADC-4DDC-881B-597D56F5B15D}"/>
          </ac:spMkLst>
        </pc:spChg>
        <pc:spChg chg="add">
          <ac:chgData name="[Student] Sebastien Lambert" userId="3f78ca93-1958-4a6a-b384-fab6e54e450c" providerId="ADAL" clId="{1D45652D-4E1B-4D56-845F-43E3C2A2BE5E}" dt="2024-01-12T00:08:40.945" v="4604" actId="26606"/>
          <ac:spMkLst>
            <pc:docMk/>
            <pc:sldMk cId="3855299604" sldId="344"/>
            <ac:spMk id="13" creationId="{1199E1B1-A8C0-4FE8-A5A8-1CB41D69F857}"/>
          </ac:spMkLst>
        </pc:spChg>
        <pc:spChg chg="add">
          <ac:chgData name="[Student] Sebastien Lambert" userId="3f78ca93-1958-4a6a-b384-fab6e54e450c" providerId="ADAL" clId="{1D45652D-4E1B-4D56-845F-43E3C2A2BE5E}" dt="2024-01-12T00:08:40.945" v="4604" actId="26606"/>
          <ac:spMkLst>
            <pc:docMk/>
            <pc:sldMk cId="3855299604" sldId="344"/>
            <ac:spMk id="15" creationId="{84A8DE83-DE75-4B41-9DB4-A7EC0B0DEC0B}"/>
          </ac:spMkLst>
        </pc:spChg>
        <pc:spChg chg="add">
          <ac:chgData name="[Student] Sebastien Lambert" userId="3f78ca93-1958-4a6a-b384-fab6e54e450c" providerId="ADAL" clId="{1D45652D-4E1B-4D56-845F-43E3C2A2BE5E}" dt="2024-01-12T00:08:40.945" v="4604" actId="26606"/>
          <ac:spMkLst>
            <pc:docMk/>
            <pc:sldMk cId="3855299604" sldId="344"/>
            <ac:spMk id="17" creationId="{A7009A0A-BEF5-4EAC-AF15-E4F9F002E239}"/>
          </ac:spMkLst>
        </pc:spChg>
        <pc:picChg chg="add mod">
          <ac:chgData name="[Student] Sebastien Lambert" userId="3f78ca93-1958-4a6a-b384-fab6e54e450c" providerId="ADAL" clId="{1D45652D-4E1B-4D56-845F-43E3C2A2BE5E}" dt="2024-01-12T00:08:40.945" v="4604" actId="26606"/>
          <ac:picMkLst>
            <pc:docMk/>
            <pc:sldMk cId="3855299604" sldId="344"/>
            <ac:picMk id="6" creationId="{39A63625-3B24-4F87-DF29-3647946F41D3}"/>
          </ac:picMkLst>
        </pc:picChg>
      </pc:sldChg>
      <pc:sldChg chg="addSp delSp modSp mod setBg modNotesTx">
        <pc:chgData name="[Student] Sebastien Lambert" userId="3f78ca93-1958-4a6a-b384-fab6e54e450c" providerId="ADAL" clId="{1D45652D-4E1B-4D56-845F-43E3C2A2BE5E}" dt="2024-01-12T09:08:05.188" v="4942" actId="20577"/>
        <pc:sldMkLst>
          <pc:docMk/>
          <pc:sldMk cId="464452254" sldId="346"/>
        </pc:sldMkLst>
        <pc:spChg chg="mod ord">
          <ac:chgData name="[Student] Sebastien Lambert" userId="3f78ca93-1958-4a6a-b384-fab6e54e450c" providerId="ADAL" clId="{1D45652D-4E1B-4D56-845F-43E3C2A2BE5E}" dt="2024-01-12T09:07:16.181" v="4938" actId="26606"/>
          <ac:spMkLst>
            <pc:docMk/>
            <pc:sldMk cId="464452254" sldId="346"/>
            <ac:spMk id="2" creationId="{AA0AEDF7-61F6-5F4B-BEDD-E320FDE341B4}"/>
          </ac:spMkLst>
        </pc:spChg>
        <pc:spChg chg="add mod">
          <ac:chgData name="[Student] Sebastien Lambert" userId="3f78ca93-1958-4a6a-b384-fab6e54e450c" providerId="ADAL" clId="{1D45652D-4E1B-4D56-845F-43E3C2A2BE5E}" dt="2024-01-12T09:07:16.181" v="4938" actId="26606"/>
          <ac:spMkLst>
            <pc:docMk/>
            <pc:sldMk cId="464452254" sldId="346"/>
            <ac:spMk id="3" creationId="{6DFA46CB-F96C-0862-3CE9-2B185A117973}"/>
          </ac:spMkLst>
        </pc:spChg>
        <pc:spChg chg="del mod">
          <ac:chgData name="[Student] Sebastien Lambert" userId="3f78ca93-1958-4a6a-b384-fab6e54e450c" providerId="ADAL" clId="{1D45652D-4E1B-4D56-845F-43E3C2A2BE5E}" dt="2024-01-12T09:06:03.845" v="4902"/>
          <ac:spMkLst>
            <pc:docMk/>
            <pc:sldMk cId="464452254" sldId="346"/>
            <ac:spMk id="4" creationId="{2F27B29F-0AAF-05B1-E2A6-30385828A443}"/>
          </ac:spMkLst>
        </pc:spChg>
        <pc:spChg chg="del">
          <ac:chgData name="[Student] Sebastien Lambert" userId="3f78ca93-1958-4a6a-b384-fab6e54e450c" providerId="ADAL" clId="{1D45652D-4E1B-4D56-845F-43E3C2A2BE5E}" dt="2024-01-12T09:06:43.040" v="4933" actId="478"/>
          <ac:spMkLst>
            <pc:docMk/>
            <pc:sldMk cId="464452254" sldId="346"/>
            <ac:spMk id="5" creationId="{9A3EEBB2-F1CC-DE05-8CB0-172360B19648}"/>
          </ac:spMkLst>
        </pc:spChg>
        <pc:spChg chg="add mod">
          <ac:chgData name="[Student] Sebastien Lambert" userId="3f78ca93-1958-4a6a-b384-fab6e54e450c" providerId="ADAL" clId="{1D45652D-4E1B-4D56-845F-43E3C2A2BE5E}" dt="2024-01-12T09:08:05.188" v="4942" actId="20577"/>
          <ac:spMkLst>
            <pc:docMk/>
            <pc:sldMk cId="464452254" sldId="346"/>
            <ac:spMk id="8" creationId="{DF6BBCFD-589D-A957-60E4-44C9F86D45AD}"/>
          </ac:spMkLst>
        </pc:spChg>
        <pc:spChg chg="add del">
          <ac:chgData name="[Student] Sebastien Lambert" userId="3f78ca93-1958-4a6a-b384-fab6e54e450c" providerId="ADAL" clId="{1D45652D-4E1B-4D56-845F-43E3C2A2BE5E}" dt="2024-01-12T09:07:16.150" v="4937" actId="26606"/>
          <ac:spMkLst>
            <pc:docMk/>
            <pc:sldMk cId="464452254" sldId="346"/>
            <ac:spMk id="13" creationId="{45D37F4E-DDB4-456B-97E0-9937730A039F}"/>
          </ac:spMkLst>
        </pc:spChg>
        <pc:spChg chg="add del">
          <ac:chgData name="[Student] Sebastien Lambert" userId="3f78ca93-1958-4a6a-b384-fab6e54e450c" providerId="ADAL" clId="{1D45652D-4E1B-4D56-845F-43E3C2A2BE5E}" dt="2024-01-12T09:07:16.150" v="4937" actId="26606"/>
          <ac:spMkLst>
            <pc:docMk/>
            <pc:sldMk cId="464452254" sldId="346"/>
            <ac:spMk id="15" creationId="{B2DD41CD-8F47-4F56-AD12-4E2FF7696987}"/>
          </ac:spMkLst>
        </pc:spChg>
        <pc:spChg chg="add">
          <ac:chgData name="[Student] Sebastien Lambert" userId="3f78ca93-1958-4a6a-b384-fab6e54e450c" providerId="ADAL" clId="{1D45652D-4E1B-4D56-845F-43E3C2A2BE5E}" dt="2024-01-12T09:07:16.181" v="4938" actId="26606"/>
          <ac:spMkLst>
            <pc:docMk/>
            <pc:sldMk cId="464452254" sldId="346"/>
            <ac:spMk id="17" creationId="{743AA782-23D1-4521-8CAD-47662984AA08}"/>
          </ac:spMkLst>
        </pc:spChg>
        <pc:spChg chg="add">
          <ac:chgData name="[Student] Sebastien Lambert" userId="3f78ca93-1958-4a6a-b384-fab6e54e450c" providerId="ADAL" clId="{1D45652D-4E1B-4D56-845F-43E3C2A2BE5E}" dt="2024-01-12T09:07:16.181" v="4938" actId="26606"/>
          <ac:spMkLst>
            <pc:docMk/>
            <pc:sldMk cId="464452254" sldId="346"/>
            <ac:spMk id="18" creationId="{650D18FE-0824-4A46-B22C-A86B52E5780A}"/>
          </ac:spMkLst>
        </pc:spChg>
        <pc:picChg chg="add mod ord">
          <ac:chgData name="[Student] Sebastien Lambert" userId="3f78ca93-1958-4a6a-b384-fab6e54e450c" providerId="ADAL" clId="{1D45652D-4E1B-4D56-845F-43E3C2A2BE5E}" dt="2024-01-12T09:07:16.181" v="4938" actId="26606"/>
          <ac:picMkLst>
            <pc:docMk/>
            <pc:sldMk cId="464452254" sldId="346"/>
            <ac:picMk id="6" creationId="{5F3454AF-28AA-9112-3F5D-0A5D1382863F}"/>
          </ac:picMkLst>
        </pc:picChg>
      </pc:sldChg>
      <pc:sldChg chg="delSp del">
        <pc:chgData name="[Student] Sebastien Lambert" userId="3f78ca93-1958-4a6a-b384-fab6e54e450c" providerId="ADAL" clId="{1D45652D-4E1B-4D56-845F-43E3C2A2BE5E}" dt="2024-01-12T09:05:46.167" v="4898" actId="47"/>
        <pc:sldMkLst>
          <pc:docMk/>
          <pc:sldMk cId="1868073470" sldId="347"/>
        </pc:sldMkLst>
        <pc:picChg chg="del">
          <ac:chgData name="[Student] Sebastien Lambert" userId="3f78ca93-1958-4a6a-b384-fab6e54e450c" providerId="ADAL" clId="{1D45652D-4E1B-4D56-845F-43E3C2A2BE5E}" dt="2024-01-12T09:05:40.206" v="4895" actId="21"/>
          <ac:picMkLst>
            <pc:docMk/>
            <pc:sldMk cId="1868073470" sldId="347"/>
            <ac:picMk id="2050" creationId="{D304FF8D-0F2B-716A-5918-E1D188393E17}"/>
          </ac:picMkLst>
        </pc:picChg>
      </pc:sldChg>
      <pc:sldChg chg="modSp mod">
        <pc:chgData name="[Student] Sebastien Lambert" userId="3f78ca93-1958-4a6a-b384-fab6e54e450c" providerId="ADAL" clId="{1D45652D-4E1B-4D56-845F-43E3C2A2BE5E}" dt="2024-01-12T09:10:06.145" v="4943" actId="108"/>
        <pc:sldMkLst>
          <pc:docMk/>
          <pc:sldMk cId="1641753636" sldId="348"/>
        </pc:sldMkLst>
        <pc:spChg chg="mod">
          <ac:chgData name="[Student] Sebastien Lambert" userId="3f78ca93-1958-4a6a-b384-fab6e54e450c" providerId="ADAL" clId="{1D45652D-4E1B-4D56-845F-43E3C2A2BE5E}" dt="2024-01-12T09:10:06.145" v="4943" actId="108"/>
          <ac:spMkLst>
            <pc:docMk/>
            <pc:sldMk cId="1641753636" sldId="348"/>
            <ac:spMk id="65" creationId="{F29109E9-C3D9-3F82-55BD-E86F256CB75C}"/>
          </ac:spMkLst>
        </pc:spChg>
      </pc:sldChg>
      <pc:sldChg chg="addSp delSp modSp new mod setBg modNotesTx">
        <pc:chgData name="[Student] Sebastien Lambert" userId="3f78ca93-1958-4a6a-b384-fab6e54e450c" providerId="ADAL" clId="{1D45652D-4E1B-4D56-845F-43E3C2A2BE5E}" dt="2024-01-12T09:03:55.618" v="4878"/>
        <pc:sldMkLst>
          <pc:docMk/>
          <pc:sldMk cId="3590095299" sldId="352"/>
        </pc:sldMkLst>
        <pc:spChg chg="mod">
          <ac:chgData name="[Student] Sebastien Lambert" userId="3f78ca93-1958-4a6a-b384-fab6e54e450c" providerId="ADAL" clId="{1D45652D-4E1B-4D56-845F-43E3C2A2BE5E}" dt="2024-01-12T08:57:30.939" v="4767" actId="26606"/>
          <ac:spMkLst>
            <pc:docMk/>
            <pc:sldMk cId="3590095299" sldId="352"/>
            <ac:spMk id="2" creationId="{36F27D0B-74B5-F4DF-6DFD-71E52D9B621D}"/>
          </ac:spMkLst>
        </pc:spChg>
        <pc:spChg chg="del mod ord">
          <ac:chgData name="[Student] Sebastien Lambert" userId="3f78ca93-1958-4a6a-b384-fab6e54e450c" providerId="ADAL" clId="{1D45652D-4E1B-4D56-845F-43E3C2A2BE5E}" dt="2024-01-12T08:57:28.964" v="4766" actId="478"/>
          <ac:spMkLst>
            <pc:docMk/>
            <pc:sldMk cId="3590095299" sldId="352"/>
            <ac:spMk id="3" creationId="{FD7BD849-0D90-6867-5B07-3CBA0B1EB566}"/>
          </ac:spMkLst>
        </pc:spChg>
        <pc:spChg chg="mod ord">
          <ac:chgData name="[Student] Sebastien Lambert" userId="3f78ca93-1958-4a6a-b384-fab6e54e450c" providerId="ADAL" clId="{1D45652D-4E1B-4D56-845F-43E3C2A2BE5E}" dt="2024-01-12T08:57:30.939" v="4767" actId="26606"/>
          <ac:spMkLst>
            <pc:docMk/>
            <pc:sldMk cId="3590095299" sldId="352"/>
            <ac:spMk id="4" creationId="{30133ABB-0FCD-0451-5B83-26239E6566E3}"/>
          </ac:spMkLst>
        </pc:spChg>
        <pc:spChg chg="add del">
          <ac:chgData name="[Student] Sebastien Lambert" userId="3f78ca93-1958-4a6a-b384-fab6e54e450c" providerId="ADAL" clId="{1D45652D-4E1B-4D56-845F-43E3C2A2BE5E}" dt="2024-01-12T08:56:27.472" v="4765" actId="26606"/>
          <ac:spMkLst>
            <pc:docMk/>
            <pc:sldMk cId="3590095299" sldId="352"/>
            <ac:spMk id="11" creationId="{69D47016-023F-44BD-981C-50E7A10A6609}"/>
          </ac:spMkLst>
        </pc:spChg>
        <pc:spChg chg="add del">
          <ac:chgData name="[Student] Sebastien Lambert" userId="3f78ca93-1958-4a6a-b384-fab6e54e450c" providerId="ADAL" clId="{1D45652D-4E1B-4D56-845F-43E3C2A2BE5E}" dt="2024-01-12T08:56:27.472" v="4765" actId="26606"/>
          <ac:spMkLst>
            <pc:docMk/>
            <pc:sldMk cId="3590095299" sldId="352"/>
            <ac:spMk id="13" creationId="{6D8B37B0-0682-433E-BC8D-498C04ABD9A7}"/>
          </ac:spMkLst>
        </pc:spChg>
        <pc:spChg chg="add del">
          <ac:chgData name="[Student] Sebastien Lambert" userId="3f78ca93-1958-4a6a-b384-fab6e54e450c" providerId="ADAL" clId="{1D45652D-4E1B-4D56-845F-43E3C2A2BE5E}" dt="2024-01-12T08:56:25.620" v="4762" actId="26606"/>
          <ac:spMkLst>
            <pc:docMk/>
            <pc:sldMk cId="3590095299" sldId="352"/>
            <ac:spMk id="18" creationId="{F1BBBE79-C427-480A-88F3-4BBC7C8C3241}"/>
          </ac:spMkLst>
        </pc:spChg>
        <pc:spChg chg="add del">
          <ac:chgData name="[Student] Sebastien Lambert" userId="3f78ca93-1958-4a6a-b384-fab6e54e450c" providerId="ADAL" clId="{1D45652D-4E1B-4D56-845F-43E3C2A2BE5E}" dt="2024-01-12T08:56:25.620" v="4762" actId="26606"/>
          <ac:spMkLst>
            <pc:docMk/>
            <pc:sldMk cId="3590095299" sldId="352"/>
            <ac:spMk id="20" creationId="{95C8260E-968F-44E8-A823-ABB431311926}"/>
          </ac:spMkLst>
        </pc:spChg>
        <pc:spChg chg="add del">
          <ac:chgData name="[Student] Sebastien Lambert" userId="3f78ca93-1958-4a6a-b384-fab6e54e450c" providerId="ADAL" clId="{1D45652D-4E1B-4D56-845F-43E3C2A2BE5E}" dt="2024-01-12T08:56:25.620" v="4762" actId="26606"/>
          <ac:spMkLst>
            <pc:docMk/>
            <pc:sldMk cId="3590095299" sldId="352"/>
            <ac:spMk id="22" creationId="{2C1BBA94-3F40-40AA-8BB9-E69E25E537C1}"/>
          </ac:spMkLst>
        </pc:spChg>
        <pc:spChg chg="add del">
          <ac:chgData name="[Student] Sebastien Lambert" userId="3f78ca93-1958-4a6a-b384-fab6e54e450c" providerId="ADAL" clId="{1D45652D-4E1B-4D56-845F-43E3C2A2BE5E}" dt="2024-01-12T08:56:25.620" v="4762" actId="26606"/>
          <ac:spMkLst>
            <pc:docMk/>
            <pc:sldMk cId="3590095299" sldId="352"/>
            <ac:spMk id="24" creationId="{FE43805F-24A6-46A4-B19B-54F28347355C}"/>
          </ac:spMkLst>
        </pc:spChg>
        <pc:spChg chg="add del">
          <ac:chgData name="[Student] Sebastien Lambert" userId="3f78ca93-1958-4a6a-b384-fab6e54e450c" providerId="ADAL" clId="{1D45652D-4E1B-4D56-845F-43E3C2A2BE5E}" dt="2024-01-12T08:56:27.440" v="4764" actId="26606"/>
          <ac:spMkLst>
            <pc:docMk/>
            <pc:sldMk cId="3590095299" sldId="352"/>
            <ac:spMk id="27" creationId="{2AB11B05-5E59-5B88-D8DB-0E975DEAE49E}"/>
          </ac:spMkLst>
        </pc:spChg>
        <pc:spChg chg="add del">
          <ac:chgData name="[Student] Sebastien Lambert" userId="3f78ca93-1958-4a6a-b384-fab6e54e450c" providerId="ADAL" clId="{1D45652D-4E1B-4D56-845F-43E3C2A2BE5E}" dt="2024-01-12T08:57:30.939" v="4767" actId="26606"/>
          <ac:spMkLst>
            <pc:docMk/>
            <pc:sldMk cId="3590095299" sldId="352"/>
            <ac:spMk id="29" creationId="{614141FC-8189-47F8-821A-FC9A4E91E039}"/>
          </ac:spMkLst>
        </pc:spChg>
        <pc:spChg chg="add del">
          <ac:chgData name="[Student] Sebastien Lambert" userId="3f78ca93-1958-4a6a-b384-fab6e54e450c" providerId="ADAL" clId="{1D45652D-4E1B-4D56-845F-43E3C2A2BE5E}" dt="2024-01-12T08:57:30.939" v="4767" actId="26606"/>
          <ac:spMkLst>
            <pc:docMk/>
            <pc:sldMk cId="3590095299" sldId="352"/>
            <ac:spMk id="30" creationId="{C062E60F-5CD4-4268-8359-8076634680E5}"/>
          </ac:spMkLst>
        </pc:spChg>
        <pc:spChg chg="add del">
          <ac:chgData name="[Student] Sebastien Lambert" userId="3f78ca93-1958-4a6a-b384-fab6e54e450c" providerId="ADAL" clId="{1D45652D-4E1B-4D56-845F-43E3C2A2BE5E}" dt="2024-01-12T08:57:30.939" v="4767" actId="26606"/>
          <ac:spMkLst>
            <pc:docMk/>
            <pc:sldMk cId="3590095299" sldId="352"/>
            <ac:spMk id="31" creationId="{BB341EC3-1810-4D33-BA3F-E2D0AA0ECFB6}"/>
          </ac:spMkLst>
        </pc:spChg>
        <pc:spChg chg="add del">
          <ac:chgData name="[Student] Sebastien Lambert" userId="3f78ca93-1958-4a6a-b384-fab6e54e450c" providerId="ADAL" clId="{1D45652D-4E1B-4D56-845F-43E3C2A2BE5E}" dt="2024-01-12T08:57:30.939" v="4767" actId="26606"/>
          <ac:spMkLst>
            <pc:docMk/>
            <pc:sldMk cId="3590095299" sldId="352"/>
            <ac:spMk id="32" creationId="{10127CDE-2B99-47A8-BB3C-7D17519105E0}"/>
          </ac:spMkLst>
        </pc:spChg>
        <pc:spChg chg="add">
          <ac:chgData name="[Student] Sebastien Lambert" userId="3f78ca93-1958-4a6a-b384-fab6e54e450c" providerId="ADAL" clId="{1D45652D-4E1B-4D56-845F-43E3C2A2BE5E}" dt="2024-01-12T08:57:30.939" v="4767" actId="26606"/>
          <ac:spMkLst>
            <pc:docMk/>
            <pc:sldMk cId="3590095299" sldId="352"/>
            <ac:spMk id="37" creationId="{7C98A213-5994-475E-B327-DC6EC27FBA8B}"/>
          </ac:spMkLst>
        </pc:spChg>
        <pc:spChg chg="add">
          <ac:chgData name="[Student] Sebastien Lambert" userId="3f78ca93-1958-4a6a-b384-fab6e54e450c" providerId="ADAL" clId="{1D45652D-4E1B-4D56-845F-43E3C2A2BE5E}" dt="2024-01-12T08:57:30.939" v="4767" actId="26606"/>
          <ac:spMkLst>
            <pc:docMk/>
            <pc:sldMk cId="3590095299" sldId="352"/>
            <ac:spMk id="39" creationId="{4B030A0D-0DAD-4A99-89BB-419527D6A64B}"/>
          </ac:spMkLst>
        </pc:spChg>
        <pc:picChg chg="add mod ord">
          <ac:chgData name="[Student] Sebastien Lambert" userId="3f78ca93-1958-4a6a-b384-fab6e54e450c" providerId="ADAL" clId="{1D45652D-4E1B-4D56-845F-43E3C2A2BE5E}" dt="2024-01-12T08:57:30.939" v="4767" actId="26606"/>
          <ac:picMkLst>
            <pc:docMk/>
            <pc:sldMk cId="3590095299" sldId="352"/>
            <ac:picMk id="5" creationId="{B129BF07-C22A-3AD8-36D7-9B24330D0F05}"/>
          </ac:picMkLst>
        </pc:picChg>
        <pc:picChg chg="add mod">
          <ac:chgData name="[Student] Sebastien Lambert" userId="3f78ca93-1958-4a6a-b384-fab6e54e450c" providerId="ADAL" clId="{1D45652D-4E1B-4D56-845F-43E3C2A2BE5E}" dt="2024-01-12T08:57:30.939" v="4767" actId="26606"/>
          <ac:picMkLst>
            <pc:docMk/>
            <pc:sldMk cId="3590095299" sldId="352"/>
            <ac:picMk id="6" creationId="{B695FE27-5F94-F6F7-C1D4-B5D172A5AED8}"/>
          </ac:picMkLst>
        </pc:picChg>
        <pc:picChg chg="add mod">
          <ac:chgData name="[Student] Sebastien Lambert" userId="3f78ca93-1958-4a6a-b384-fab6e54e450c" providerId="ADAL" clId="{1D45652D-4E1B-4D56-845F-43E3C2A2BE5E}" dt="2024-01-12T08:57:30.939" v="4767" actId="26606"/>
          <ac:picMkLst>
            <pc:docMk/>
            <pc:sldMk cId="3590095299" sldId="352"/>
            <ac:picMk id="7" creationId="{FAC3FF8F-4234-C487-38F4-D99319F765AA}"/>
          </ac:picMkLst>
        </pc:picChg>
        <pc:cxnChg chg="add del">
          <ac:chgData name="[Student] Sebastien Lambert" userId="3f78ca93-1958-4a6a-b384-fab6e54e450c" providerId="ADAL" clId="{1D45652D-4E1B-4D56-845F-43E3C2A2BE5E}" dt="2024-01-12T08:56:27.440" v="4764" actId="26606"/>
          <ac:cxnSpMkLst>
            <pc:docMk/>
            <pc:sldMk cId="3590095299" sldId="352"/>
            <ac:cxnSpMk id="26" creationId="{1503BFE4-729B-D9D0-C17B-501E6AF1127A}"/>
          </ac:cxnSpMkLst>
        </pc:cxnChg>
      </pc:sldChg>
      <pc:sldChg chg="addSp delSp modSp new mod setBg">
        <pc:chgData name="[Student] Sebastien Lambert" userId="3f78ca93-1958-4a6a-b384-fab6e54e450c" providerId="ADAL" clId="{1D45652D-4E1B-4D56-845F-43E3C2A2BE5E}" dt="2024-01-12T09:03:29.550" v="4874" actId="26606"/>
        <pc:sldMkLst>
          <pc:docMk/>
          <pc:sldMk cId="2317613335" sldId="353"/>
        </pc:sldMkLst>
        <pc:spChg chg="mod">
          <ac:chgData name="[Student] Sebastien Lambert" userId="3f78ca93-1958-4a6a-b384-fab6e54e450c" providerId="ADAL" clId="{1D45652D-4E1B-4D56-845F-43E3C2A2BE5E}" dt="2024-01-12T09:03:29.550" v="4874" actId="26606"/>
          <ac:spMkLst>
            <pc:docMk/>
            <pc:sldMk cId="2317613335" sldId="353"/>
            <ac:spMk id="2" creationId="{AA90FB41-8026-16A9-0514-03B8917A0B96}"/>
          </ac:spMkLst>
        </pc:spChg>
        <pc:spChg chg="del mod">
          <ac:chgData name="[Student] Sebastien Lambert" userId="3f78ca93-1958-4a6a-b384-fab6e54e450c" providerId="ADAL" clId="{1D45652D-4E1B-4D56-845F-43E3C2A2BE5E}" dt="2024-01-12T09:03:29.550" v="4874" actId="26606"/>
          <ac:spMkLst>
            <pc:docMk/>
            <pc:sldMk cId="2317613335" sldId="353"/>
            <ac:spMk id="3" creationId="{6713F740-00ED-876C-624D-58C9D7E5D35E}"/>
          </ac:spMkLst>
        </pc:spChg>
        <pc:spChg chg="mod">
          <ac:chgData name="[Student] Sebastien Lambert" userId="3f78ca93-1958-4a6a-b384-fab6e54e450c" providerId="ADAL" clId="{1D45652D-4E1B-4D56-845F-43E3C2A2BE5E}" dt="2024-01-12T09:03:29.550" v="4874" actId="26606"/>
          <ac:spMkLst>
            <pc:docMk/>
            <pc:sldMk cId="2317613335" sldId="353"/>
            <ac:spMk id="4" creationId="{8FF6DAE1-B395-479C-0238-005FD1EFC268}"/>
          </ac:spMkLst>
        </pc:spChg>
        <pc:spChg chg="add">
          <ac:chgData name="[Student] Sebastien Lambert" userId="3f78ca93-1958-4a6a-b384-fab6e54e450c" providerId="ADAL" clId="{1D45652D-4E1B-4D56-845F-43E3C2A2BE5E}" dt="2024-01-12T09:03:29.550" v="4874" actId="26606"/>
          <ac:spMkLst>
            <pc:docMk/>
            <pc:sldMk cId="2317613335" sldId="353"/>
            <ac:spMk id="10" creationId="{BACC6370-2D7E-4714-9D71-7542949D7D5D}"/>
          </ac:spMkLst>
        </pc:spChg>
        <pc:spChg chg="add">
          <ac:chgData name="[Student] Sebastien Lambert" userId="3f78ca93-1958-4a6a-b384-fab6e54e450c" providerId="ADAL" clId="{1D45652D-4E1B-4D56-845F-43E3C2A2BE5E}" dt="2024-01-12T09:03:29.550" v="4874" actId="26606"/>
          <ac:spMkLst>
            <pc:docMk/>
            <pc:sldMk cId="2317613335" sldId="353"/>
            <ac:spMk id="12" creationId="{256B2C21-A230-48C0-8DF1-C46611373C44}"/>
          </ac:spMkLst>
        </pc:spChg>
        <pc:spChg chg="add">
          <ac:chgData name="[Student] Sebastien Lambert" userId="3f78ca93-1958-4a6a-b384-fab6e54e450c" providerId="ADAL" clId="{1D45652D-4E1B-4D56-845F-43E3C2A2BE5E}" dt="2024-01-12T09:03:29.550" v="4874" actId="26606"/>
          <ac:spMkLst>
            <pc:docMk/>
            <pc:sldMk cId="2317613335" sldId="353"/>
            <ac:spMk id="14" creationId="{3847E18C-932D-4C95-AABA-FEC7C9499AD7}"/>
          </ac:spMkLst>
        </pc:spChg>
        <pc:spChg chg="add">
          <ac:chgData name="[Student] Sebastien Lambert" userId="3f78ca93-1958-4a6a-b384-fab6e54e450c" providerId="ADAL" clId="{1D45652D-4E1B-4D56-845F-43E3C2A2BE5E}" dt="2024-01-12T09:03:29.550" v="4874" actId="26606"/>
          <ac:spMkLst>
            <pc:docMk/>
            <pc:sldMk cId="2317613335" sldId="353"/>
            <ac:spMk id="16" creationId="{3150CB11-0C61-439E-910F-5787759E72A0}"/>
          </ac:spMkLst>
        </pc:spChg>
        <pc:spChg chg="add">
          <ac:chgData name="[Student] Sebastien Lambert" userId="3f78ca93-1958-4a6a-b384-fab6e54e450c" providerId="ADAL" clId="{1D45652D-4E1B-4D56-845F-43E3C2A2BE5E}" dt="2024-01-12T09:03:29.550" v="4874" actId="26606"/>
          <ac:spMkLst>
            <pc:docMk/>
            <pc:sldMk cId="2317613335" sldId="353"/>
            <ac:spMk id="18" creationId="{43F8A58B-5155-44CE-A5FF-7647B47D0A7A}"/>
          </ac:spMkLst>
        </pc:spChg>
        <pc:spChg chg="add">
          <ac:chgData name="[Student] Sebastien Lambert" userId="3f78ca93-1958-4a6a-b384-fab6e54e450c" providerId="ADAL" clId="{1D45652D-4E1B-4D56-845F-43E3C2A2BE5E}" dt="2024-01-12T09:03:29.550" v="4874" actId="26606"/>
          <ac:spMkLst>
            <pc:docMk/>
            <pc:sldMk cId="2317613335" sldId="353"/>
            <ac:spMk id="20" creationId="{443F2ACA-E6D6-4028-82DD-F03C262D5DE6}"/>
          </ac:spMkLst>
        </pc:spChg>
        <pc:graphicFrameChg chg="add">
          <ac:chgData name="[Student] Sebastien Lambert" userId="3f78ca93-1958-4a6a-b384-fab6e54e450c" providerId="ADAL" clId="{1D45652D-4E1B-4D56-845F-43E3C2A2BE5E}" dt="2024-01-12T09:03:29.550" v="4874" actId="26606"/>
          <ac:graphicFrameMkLst>
            <pc:docMk/>
            <pc:sldMk cId="2317613335" sldId="353"/>
            <ac:graphicFrameMk id="6" creationId="{2B24B759-DB63-DD9A-CD6D-C5EB18B8D2CE}"/>
          </ac:graphicFrameMkLst>
        </pc:graphicFrameChg>
      </pc:sldChg>
    </pc:docChg>
  </pc:docChgLst>
  <pc:docChgLst>
    <pc:chgData name="[Student] Natalia Chacon Rios" userId="S::natalia.chaconrios.084@cranfield.ac.uk::ca382fca-ed46-4204-bc31-3b16ecf23dac" providerId="AD" clId="Web-{9C84DE6F-97F8-407D-87D9-68442C2AC580}"/>
    <pc:docChg chg="addSld modSld">
      <pc:chgData name="[Student] Natalia Chacon Rios" userId="S::natalia.chaconrios.084@cranfield.ac.uk::ca382fca-ed46-4204-bc31-3b16ecf23dac" providerId="AD" clId="Web-{9C84DE6F-97F8-407D-87D9-68442C2AC580}" dt="2024-01-10T20:28:52.466" v="21" actId="20577"/>
      <pc:docMkLst>
        <pc:docMk/>
      </pc:docMkLst>
      <pc:sldChg chg="delSp">
        <pc:chgData name="[Student] Natalia Chacon Rios" userId="S::natalia.chaconrios.084@cranfield.ac.uk::ca382fca-ed46-4204-bc31-3b16ecf23dac" providerId="AD" clId="Web-{9C84DE6F-97F8-407D-87D9-68442C2AC580}" dt="2024-01-10T20:27:39.273" v="0"/>
        <pc:sldMkLst>
          <pc:docMk/>
          <pc:sldMk cId="2644598762" sldId="267"/>
        </pc:sldMkLst>
        <pc:picChg chg="del">
          <ac:chgData name="[Student] Natalia Chacon Rios" userId="S::natalia.chaconrios.084@cranfield.ac.uk::ca382fca-ed46-4204-bc31-3b16ecf23dac" providerId="AD" clId="Web-{9C84DE6F-97F8-407D-87D9-68442C2AC580}" dt="2024-01-10T20:27:39.273" v="0"/>
          <ac:picMkLst>
            <pc:docMk/>
            <pc:sldMk cId="2644598762" sldId="267"/>
            <ac:picMk id="5" creationId="{DE137080-2C6F-9BA8-FBDA-03A55316C755}"/>
          </ac:picMkLst>
        </pc:picChg>
      </pc:sldChg>
      <pc:sldChg chg="delSp">
        <pc:chgData name="[Student] Natalia Chacon Rios" userId="S::natalia.chaconrios.084@cranfield.ac.uk::ca382fca-ed46-4204-bc31-3b16ecf23dac" providerId="AD" clId="Web-{9C84DE6F-97F8-407D-87D9-68442C2AC580}" dt="2024-01-10T20:27:48.930" v="2"/>
        <pc:sldMkLst>
          <pc:docMk/>
          <pc:sldMk cId="1526353384" sldId="271"/>
        </pc:sldMkLst>
        <pc:picChg chg="del">
          <ac:chgData name="[Student] Natalia Chacon Rios" userId="S::natalia.chaconrios.084@cranfield.ac.uk::ca382fca-ed46-4204-bc31-3b16ecf23dac" providerId="AD" clId="Web-{9C84DE6F-97F8-407D-87D9-68442C2AC580}" dt="2024-01-10T20:27:44.039" v="1"/>
          <ac:picMkLst>
            <pc:docMk/>
            <pc:sldMk cId="1526353384" sldId="271"/>
            <ac:picMk id="74" creationId="{F5048B21-54B1-FADA-A2FC-23DA41BE80F7}"/>
          </ac:picMkLst>
        </pc:picChg>
        <pc:picChg chg="del">
          <ac:chgData name="[Student] Natalia Chacon Rios" userId="S::natalia.chaconrios.084@cranfield.ac.uk::ca382fca-ed46-4204-bc31-3b16ecf23dac" providerId="AD" clId="Web-{9C84DE6F-97F8-407D-87D9-68442C2AC580}" dt="2024-01-10T20:27:48.930" v="2"/>
          <ac:picMkLst>
            <pc:docMk/>
            <pc:sldMk cId="1526353384" sldId="271"/>
            <ac:picMk id="82" creationId="{80D458E8-CBD3-11E6-157D-C84EF5938BF0}"/>
          </ac:picMkLst>
        </pc:picChg>
      </pc:sldChg>
      <pc:sldChg chg="modSp new">
        <pc:chgData name="[Student] Natalia Chacon Rios" userId="S::natalia.chaconrios.084@cranfield.ac.uk::ca382fca-ed46-4204-bc31-3b16ecf23dac" providerId="AD" clId="Web-{9C84DE6F-97F8-407D-87D9-68442C2AC580}" dt="2024-01-10T20:28:52.466" v="21" actId="20577"/>
        <pc:sldMkLst>
          <pc:docMk/>
          <pc:sldMk cId="75408536" sldId="294"/>
        </pc:sldMkLst>
        <pc:spChg chg="mod">
          <ac:chgData name="[Student] Natalia Chacon Rios" userId="S::natalia.chaconrios.084@cranfield.ac.uk::ca382fca-ed46-4204-bc31-3b16ecf23dac" providerId="AD" clId="Web-{9C84DE6F-97F8-407D-87D9-68442C2AC580}" dt="2024-01-10T20:28:45.841" v="18" actId="20577"/>
          <ac:spMkLst>
            <pc:docMk/>
            <pc:sldMk cId="75408536" sldId="294"/>
            <ac:spMk id="2" creationId="{8207D77A-203E-3EA4-16C0-191C5849A82A}"/>
          </ac:spMkLst>
        </pc:spChg>
        <pc:spChg chg="mod">
          <ac:chgData name="[Student] Natalia Chacon Rios" userId="S::natalia.chaconrios.084@cranfield.ac.uk::ca382fca-ed46-4204-bc31-3b16ecf23dac" providerId="AD" clId="Web-{9C84DE6F-97F8-407D-87D9-68442C2AC580}" dt="2024-01-10T20:28:52.466" v="21" actId="20577"/>
          <ac:spMkLst>
            <pc:docMk/>
            <pc:sldMk cId="75408536" sldId="294"/>
            <ac:spMk id="3" creationId="{3BA58B2C-C291-2982-D04F-809FB93D41AA}"/>
          </ac:spMkLst>
        </pc:spChg>
      </pc:sldChg>
    </pc:docChg>
  </pc:docChgLst>
  <pc:docChgLst>
    <pc:chgData name="[Student] Nawaf Alarifi" userId="S::nawaf.alarifi.940@cranfield.ac.uk::dc36cc76-1bb7-4aa7-aeb4-7c8b29860064" providerId="AD" clId="Web-{C392D04C-9609-42BA-90F7-1DED685C4CC4}"/>
    <pc:docChg chg="modSld">
      <pc:chgData name="[Student] Nawaf Alarifi" userId="S::nawaf.alarifi.940@cranfield.ac.uk::dc36cc76-1bb7-4aa7-aeb4-7c8b29860064" providerId="AD" clId="Web-{C392D04C-9609-42BA-90F7-1DED685C4CC4}" dt="2024-01-12T09:02:34.005" v="9"/>
      <pc:docMkLst>
        <pc:docMk/>
      </pc:docMkLst>
      <pc:sldChg chg="modSp">
        <pc:chgData name="[Student] Nawaf Alarifi" userId="S::nawaf.alarifi.940@cranfield.ac.uk::dc36cc76-1bb7-4aa7-aeb4-7c8b29860064" providerId="AD" clId="Web-{C392D04C-9609-42BA-90F7-1DED685C4CC4}" dt="2024-01-12T09:02:34.005" v="9"/>
        <pc:sldMkLst>
          <pc:docMk/>
          <pc:sldMk cId="2226076919" sldId="331"/>
        </pc:sldMkLst>
        <pc:graphicFrameChg chg="mod modGraphic">
          <ac:chgData name="[Student] Nawaf Alarifi" userId="S::nawaf.alarifi.940@cranfield.ac.uk::dc36cc76-1bb7-4aa7-aeb4-7c8b29860064" providerId="AD" clId="Web-{C392D04C-9609-42BA-90F7-1DED685C4CC4}" dt="2024-01-12T09:02:34.005" v="9"/>
          <ac:graphicFrameMkLst>
            <pc:docMk/>
            <pc:sldMk cId="2226076919" sldId="331"/>
            <ac:graphicFrameMk id="14" creationId="{AAB30808-2D92-F1A6-B698-BFBD9ACC06C0}"/>
          </ac:graphicFrameMkLst>
        </pc:graphicFrameChg>
      </pc:sldChg>
    </pc:docChg>
  </pc:docChgLst>
  <pc:docChgLst>
    <pc:chgData name="[Student] Zhichen Zhou" userId="S::zhichen.zhou.081@cranfield.ac.uk::8ff9d0ae-a7e2-4dea-8515-936d9126d724" providerId="AD" clId="Web-{7900CB65-D4F6-01F0-5379-0CF1C2A5C817}"/>
    <pc:docChg chg="addSld delSld modSld">
      <pc:chgData name="[Student] Zhichen Zhou" userId="S::zhichen.zhou.081@cranfield.ac.uk::8ff9d0ae-a7e2-4dea-8515-936d9126d724" providerId="AD" clId="Web-{7900CB65-D4F6-01F0-5379-0CF1C2A5C817}" dt="2024-01-12T00:32:48.788" v="309" actId="14100"/>
      <pc:docMkLst>
        <pc:docMk/>
      </pc:docMkLst>
      <pc:sldChg chg="addSp modSp new del">
        <pc:chgData name="[Student] Zhichen Zhou" userId="S::zhichen.zhou.081@cranfield.ac.uk::8ff9d0ae-a7e2-4dea-8515-936d9126d724" providerId="AD" clId="Web-{7900CB65-D4F6-01F0-5379-0CF1C2A5C817}" dt="2024-01-11T23:31:27.204" v="251"/>
        <pc:sldMkLst>
          <pc:docMk/>
          <pc:sldMk cId="3775451259" sldId="329"/>
        </pc:sldMkLst>
        <pc:spChg chg="mod">
          <ac:chgData name="[Student] Zhichen Zhou" userId="S::zhichen.zhou.081@cranfield.ac.uk::8ff9d0ae-a7e2-4dea-8515-936d9126d724" providerId="AD" clId="Web-{7900CB65-D4F6-01F0-5379-0CF1C2A5C817}" dt="2024-01-11T22:53:52.386" v="120" actId="20577"/>
          <ac:spMkLst>
            <pc:docMk/>
            <pc:sldMk cId="3775451259" sldId="329"/>
            <ac:spMk id="2" creationId="{44A3ADDD-F2C7-C256-40EB-E186E054DA06}"/>
          </ac:spMkLst>
        </pc:spChg>
        <pc:spChg chg="mod">
          <ac:chgData name="[Student] Zhichen Zhou" userId="S::zhichen.zhou.081@cranfield.ac.uk::8ff9d0ae-a7e2-4dea-8515-936d9126d724" providerId="AD" clId="Web-{7900CB65-D4F6-01F0-5379-0CF1C2A5C817}" dt="2024-01-11T23:29:16.996" v="240" actId="20577"/>
          <ac:spMkLst>
            <pc:docMk/>
            <pc:sldMk cId="3775451259" sldId="329"/>
            <ac:spMk id="3" creationId="{2A1CCD1C-F4DE-33D8-7602-A28EBBE31C07}"/>
          </ac:spMkLst>
        </pc:spChg>
        <pc:picChg chg="add mod">
          <ac:chgData name="[Student] Zhichen Zhou" userId="S::zhichen.zhou.081@cranfield.ac.uk::8ff9d0ae-a7e2-4dea-8515-936d9126d724" providerId="AD" clId="Web-{7900CB65-D4F6-01F0-5379-0CF1C2A5C817}" dt="2024-01-11T23:29:19.043" v="242" actId="1076"/>
          <ac:picMkLst>
            <pc:docMk/>
            <pc:sldMk cId="3775451259" sldId="329"/>
            <ac:picMk id="5" creationId="{3FC4A50D-E31F-C8A3-D9C6-370ACB03B3BC}"/>
          </ac:picMkLst>
        </pc:picChg>
      </pc:sldChg>
      <pc:sldChg chg="new del">
        <pc:chgData name="[Student] Zhichen Zhou" userId="S::zhichen.zhou.081@cranfield.ac.uk::8ff9d0ae-a7e2-4dea-8515-936d9126d724" providerId="AD" clId="Web-{7900CB65-D4F6-01F0-5379-0CF1C2A5C817}" dt="2024-01-11T23:30:47.671" v="245"/>
        <pc:sldMkLst>
          <pc:docMk/>
          <pc:sldMk cId="615493906" sldId="337"/>
        </pc:sldMkLst>
      </pc:sldChg>
      <pc:sldChg chg="addSp delSp modSp new del mod setBg">
        <pc:chgData name="[Student] Zhichen Zhou" userId="S::zhichen.zhou.081@cranfield.ac.uk::8ff9d0ae-a7e2-4dea-8515-936d9126d724" providerId="AD" clId="Web-{7900CB65-D4F6-01F0-5379-0CF1C2A5C817}" dt="2024-01-11T23:42:36.649" v="287"/>
        <pc:sldMkLst>
          <pc:docMk/>
          <pc:sldMk cId="4127194158" sldId="338"/>
        </pc:sldMkLst>
        <pc:spChg chg="mod">
          <ac:chgData name="[Student] Zhichen Zhou" userId="S::zhichen.zhou.081@cranfield.ac.uk::8ff9d0ae-a7e2-4dea-8515-936d9126d724" providerId="AD" clId="Web-{7900CB65-D4F6-01F0-5379-0CF1C2A5C817}" dt="2024-01-11T23:33:17.614" v="267"/>
          <ac:spMkLst>
            <pc:docMk/>
            <pc:sldMk cId="4127194158" sldId="338"/>
            <ac:spMk id="2" creationId="{E859AA3C-F9B7-6F14-7A3D-A64C80A490BE}"/>
          </ac:spMkLst>
        </pc:spChg>
        <pc:spChg chg="mod">
          <ac:chgData name="[Student] Zhichen Zhou" userId="S::zhichen.zhou.081@cranfield.ac.uk::8ff9d0ae-a7e2-4dea-8515-936d9126d724" providerId="AD" clId="Web-{7900CB65-D4F6-01F0-5379-0CF1C2A5C817}" dt="2024-01-11T23:33:17.614" v="267"/>
          <ac:spMkLst>
            <pc:docMk/>
            <pc:sldMk cId="4127194158" sldId="338"/>
            <ac:spMk id="3" creationId="{62899670-05A8-4485-A773-3A56C60A24A6}"/>
          </ac:spMkLst>
        </pc:spChg>
        <pc:spChg chg="mod">
          <ac:chgData name="[Student] Zhichen Zhou" userId="S::zhichen.zhou.081@cranfield.ac.uk::8ff9d0ae-a7e2-4dea-8515-936d9126d724" providerId="AD" clId="Web-{7900CB65-D4F6-01F0-5379-0CF1C2A5C817}" dt="2024-01-11T23:33:17.614" v="267"/>
          <ac:spMkLst>
            <pc:docMk/>
            <pc:sldMk cId="4127194158" sldId="338"/>
            <ac:spMk id="4" creationId="{D4FFC9D7-EB50-76B4-B6C4-443F7B75703E}"/>
          </ac:spMkLst>
        </pc:spChg>
        <pc:spChg chg="mod">
          <ac:chgData name="[Student] Zhichen Zhou" userId="S::zhichen.zhou.081@cranfield.ac.uk::8ff9d0ae-a7e2-4dea-8515-936d9126d724" providerId="AD" clId="Web-{7900CB65-D4F6-01F0-5379-0CF1C2A5C817}" dt="2024-01-11T23:33:17.614" v="267"/>
          <ac:spMkLst>
            <pc:docMk/>
            <pc:sldMk cId="4127194158" sldId="338"/>
            <ac:spMk id="5" creationId="{E1AA4CB9-54DF-9461-F35B-C80EB2F5E976}"/>
          </ac:spMkLst>
        </pc:spChg>
        <pc:spChg chg="add del">
          <ac:chgData name="[Student] Zhichen Zhou" userId="S::zhichen.zhou.081@cranfield.ac.uk::8ff9d0ae-a7e2-4dea-8515-936d9126d724" providerId="AD" clId="Web-{7900CB65-D4F6-01F0-5379-0CF1C2A5C817}" dt="2024-01-11T23:33:12.207" v="265"/>
          <ac:spMkLst>
            <pc:docMk/>
            <pc:sldMk cId="4127194158" sldId="338"/>
            <ac:spMk id="12" creationId="{BACC6370-2D7E-4714-9D71-7542949D7D5D}"/>
          </ac:spMkLst>
        </pc:spChg>
        <pc:spChg chg="add del">
          <ac:chgData name="[Student] Zhichen Zhou" userId="S::zhichen.zhou.081@cranfield.ac.uk::8ff9d0ae-a7e2-4dea-8515-936d9126d724" providerId="AD" clId="Web-{7900CB65-D4F6-01F0-5379-0CF1C2A5C817}" dt="2024-01-11T23:33:12.207" v="265"/>
          <ac:spMkLst>
            <pc:docMk/>
            <pc:sldMk cId="4127194158" sldId="338"/>
            <ac:spMk id="14" creationId="{256B2C21-A230-48C0-8DF1-C46611373C44}"/>
          </ac:spMkLst>
        </pc:spChg>
        <pc:spChg chg="add del">
          <ac:chgData name="[Student] Zhichen Zhou" userId="S::zhichen.zhou.081@cranfield.ac.uk::8ff9d0ae-a7e2-4dea-8515-936d9126d724" providerId="AD" clId="Web-{7900CB65-D4F6-01F0-5379-0CF1C2A5C817}" dt="2024-01-11T23:33:12.207" v="265"/>
          <ac:spMkLst>
            <pc:docMk/>
            <pc:sldMk cId="4127194158" sldId="338"/>
            <ac:spMk id="16" creationId="{3847E18C-932D-4C95-AABA-FEC7C9499AD7}"/>
          </ac:spMkLst>
        </pc:spChg>
        <pc:spChg chg="add del">
          <ac:chgData name="[Student] Zhichen Zhou" userId="S::zhichen.zhou.081@cranfield.ac.uk::8ff9d0ae-a7e2-4dea-8515-936d9126d724" providerId="AD" clId="Web-{7900CB65-D4F6-01F0-5379-0CF1C2A5C817}" dt="2024-01-11T23:33:12.207" v="265"/>
          <ac:spMkLst>
            <pc:docMk/>
            <pc:sldMk cId="4127194158" sldId="338"/>
            <ac:spMk id="18" creationId="{3150CB11-0C61-439E-910F-5787759E72A0}"/>
          </ac:spMkLst>
        </pc:spChg>
        <pc:spChg chg="add del">
          <ac:chgData name="[Student] Zhichen Zhou" userId="S::zhichen.zhou.081@cranfield.ac.uk::8ff9d0ae-a7e2-4dea-8515-936d9126d724" providerId="AD" clId="Web-{7900CB65-D4F6-01F0-5379-0CF1C2A5C817}" dt="2024-01-11T23:33:12.207" v="265"/>
          <ac:spMkLst>
            <pc:docMk/>
            <pc:sldMk cId="4127194158" sldId="338"/>
            <ac:spMk id="20" creationId="{43F8A58B-5155-44CE-A5FF-7647B47D0A7A}"/>
          </ac:spMkLst>
        </pc:spChg>
        <pc:spChg chg="add del">
          <ac:chgData name="[Student] Zhichen Zhou" userId="S::zhichen.zhou.081@cranfield.ac.uk::8ff9d0ae-a7e2-4dea-8515-936d9126d724" providerId="AD" clId="Web-{7900CB65-D4F6-01F0-5379-0CF1C2A5C817}" dt="2024-01-11T23:33:12.207" v="265"/>
          <ac:spMkLst>
            <pc:docMk/>
            <pc:sldMk cId="4127194158" sldId="338"/>
            <ac:spMk id="22" creationId="{443F2ACA-E6D6-4028-82DD-F03C262D5DE6}"/>
          </ac:spMkLst>
        </pc:spChg>
        <pc:spChg chg="add del">
          <ac:chgData name="[Student] Zhichen Zhou" userId="S::zhichen.zhou.081@cranfield.ac.uk::8ff9d0ae-a7e2-4dea-8515-936d9126d724" providerId="AD" clId="Web-{7900CB65-D4F6-01F0-5379-0CF1C2A5C817}" dt="2024-01-11T23:33:17.614" v="267"/>
          <ac:spMkLst>
            <pc:docMk/>
            <pc:sldMk cId="4127194158" sldId="338"/>
            <ac:spMk id="24" creationId="{53B021B3-DE93-4AB7-8A18-CF5F1CED88B8}"/>
          </ac:spMkLst>
        </pc:spChg>
        <pc:spChg chg="add del">
          <ac:chgData name="[Student] Zhichen Zhou" userId="S::zhichen.zhou.081@cranfield.ac.uk::8ff9d0ae-a7e2-4dea-8515-936d9126d724" providerId="AD" clId="Web-{7900CB65-D4F6-01F0-5379-0CF1C2A5C817}" dt="2024-01-11T23:33:17.614" v="267"/>
          <ac:spMkLst>
            <pc:docMk/>
            <pc:sldMk cId="4127194158" sldId="338"/>
            <ac:spMk id="25" creationId="{52D502E5-F6B4-4D58-B4AE-FC466FF15EE8}"/>
          </ac:spMkLst>
        </pc:spChg>
        <pc:spChg chg="add del">
          <ac:chgData name="[Student] Zhichen Zhou" userId="S::zhichen.zhou.081@cranfield.ac.uk::8ff9d0ae-a7e2-4dea-8515-936d9126d724" providerId="AD" clId="Web-{7900CB65-D4F6-01F0-5379-0CF1C2A5C817}" dt="2024-01-11T23:33:17.614" v="267"/>
          <ac:spMkLst>
            <pc:docMk/>
            <pc:sldMk cId="4127194158" sldId="338"/>
            <ac:spMk id="26" creationId="{9DECDBF4-02B6-4BB4-B65B-B8107AD6A9E8}"/>
          </ac:spMkLst>
        </pc:spChg>
        <pc:picChg chg="add mod">
          <ac:chgData name="[Student] Zhichen Zhou" userId="S::zhichen.zhou.081@cranfield.ac.uk::8ff9d0ae-a7e2-4dea-8515-936d9126d724" providerId="AD" clId="Web-{7900CB65-D4F6-01F0-5379-0CF1C2A5C817}" dt="2024-01-11T23:33:17.614" v="267"/>
          <ac:picMkLst>
            <pc:docMk/>
            <pc:sldMk cId="4127194158" sldId="338"/>
            <ac:picMk id="6" creationId="{3B31AFCF-6F80-2076-ECC0-D57AEC8093BB}"/>
          </ac:picMkLst>
        </pc:picChg>
      </pc:sldChg>
      <pc:sldChg chg="addSp delSp modSp new mod setBg">
        <pc:chgData name="[Student] Zhichen Zhou" userId="S::zhichen.zhou.081@cranfield.ac.uk::8ff9d0ae-a7e2-4dea-8515-936d9126d724" providerId="AD" clId="Web-{7900CB65-D4F6-01F0-5379-0CF1C2A5C817}" dt="2024-01-11T23:44:35.970" v="288"/>
        <pc:sldMkLst>
          <pc:docMk/>
          <pc:sldMk cId="1691612550" sldId="339"/>
        </pc:sldMkLst>
        <pc:spChg chg="mod">
          <ac:chgData name="[Student] Zhichen Zhou" userId="S::zhichen.zhou.081@cranfield.ac.uk::8ff9d0ae-a7e2-4dea-8515-936d9126d724" providerId="AD" clId="Web-{7900CB65-D4F6-01F0-5379-0CF1C2A5C817}" dt="2024-01-11T23:44:35.970" v="288"/>
          <ac:spMkLst>
            <pc:docMk/>
            <pc:sldMk cId="1691612550" sldId="339"/>
            <ac:spMk id="2" creationId="{3CDBDAF9-2DAF-964C-EFB7-08E22ABFE2DA}"/>
          </ac:spMkLst>
        </pc:spChg>
        <pc:spChg chg="del mod">
          <ac:chgData name="[Student] Zhichen Zhou" userId="S::zhichen.zhou.081@cranfield.ac.uk::8ff9d0ae-a7e2-4dea-8515-936d9126d724" providerId="AD" clId="Web-{7900CB65-D4F6-01F0-5379-0CF1C2A5C817}" dt="2024-01-11T23:44:35.970" v="288"/>
          <ac:spMkLst>
            <pc:docMk/>
            <pc:sldMk cId="1691612550" sldId="339"/>
            <ac:spMk id="3" creationId="{2121309E-9AF5-685C-4E9C-19D5DD1CA2EA}"/>
          </ac:spMkLst>
        </pc:spChg>
        <pc:spChg chg="mod">
          <ac:chgData name="[Student] Zhichen Zhou" userId="S::zhichen.zhou.081@cranfield.ac.uk::8ff9d0ae-a7e2-4dea-8515-936d9126d724" providerId="AD" clId="Web-{7900CB65-D4F6-01F0-5379-0CF1C2A5C817}" dt="2024-01-11T23:44:35.970" v="288"/>
          <ac:spMkLst>
            <pc:docMk/>
            <pc:sldMk cId="1691612550" sldId="339"/>
            <ac:spMk id="4" creationId="{1618937A-CB65-D529-EDD0-435380A0AE3D}"/>
          </ac:spMkLst>
        </pc:spChg>
        <pc:spChg chg="add">
          <ac:chgData name="[Student] Zhichen Zhou" userId="S::zhichen.zhou.081@cranfield.ac.uk::8ff9d0ae-a7e2-4dea-8515-936d9126d724" providerId="AD" clId="Web-{7900CB65-D4F6-01F0-5379-0CF1C2A5C817}" dt="2024-01-11T23:44:35.970" v="288"/>
          <ac:spMkLst>
            <pc:docMk/>
            <pc:sldMk cId="1691612550" sldId="339"/>
            <ac:spMk id="10" creationId="{35DB3719-6FDC-4E5D-891D-FF40B7300F64}"/>
          </ac:spMkLst>
        </pc:spChg>
        <pc:spChg chg="add">
          <ac:chgData name="[Student] Zhichen Zhou" userId="S::zhichen.zhou.081@cranfield.ac.uk::8ff9d0ae-a7e2-4dea-8515-936d9126d724" providerId="AD" clId="Web-{7900CB65-D4F6-01F0-5379-0CF1C2A5C817}" dt="2024-01-11T23:44:35.970" v="288"/>
          <ac:spMkLst>
            <pc:docMk/>
            <pc:sldMk cId="1691612550" sldId="339"/>
            <ac:spMk id="12" creationId="{E0CBAC23-2E3F-4A90-BA59-F8299F6A5439}"/>
          </ac:spMkLst>
        </pc:spChg>
        <pc:graphicFrameChg chg="add">
          <ac:chgData name="[Student] Zhichen Zhou" userId="S::zhichen.zhou.081@cranfield.ac.uk::8ff9d0ae-a7e2-4dea-8515-936d9126d724" providerId="AD" clId="Web-{7900CB65-D4F6-01F0-5379-0CF1C2A5C817}" dt="2024-01-11T23:44:35.970" v="288"/>
          <ac:graphicFrameMkLst>
            <pc:docMk/>
            <pc:sldMk cId="1691612550" sldId="339"/>
            <ac:graphicFrameMk id="6" creationId="{9AF5351F-4558-1903-3BFA-F23DFA71347F}"/>
          </ac:graphicFrameMkLst>
        </pc:graphicFrameChg>
      </pc:sldChg>
      <pc:sldChg chg="addSp delSp modSp new mod setBg">
        <pc:chgData name="[Student] Zhichen Zhou" userId="S::zhichen.zhou.081@cranfield.ac.uk::8ff9d0ae-a7e2-4dea-8515-936d9126d724" providerId="AD" clId="Web-{7900CB65-D4F6-01F0-5379-0CF1C2A5C817}" dt="2024-01-12T00:32:48.788" v="309" actId="14100"/>
        <pc:sldMkLst>
          <pc:docMk/>
          <pc:sldMk cId="2082771019" sldId="340"/>
        </pc:sldMkLst>
        <pc:spChg chg="mod">
          <ac:chgData name="[Student] Zhichen Zhou" userId="S::zhichen.zhou.081@cranfield.ac.uk::8ff9d0ae-a7e2-4dea-8515-936d9126d724" providerId="AD" clId="Web-{7900CB65-D4F6-01F0-5379-0CF1C2A5C817}" dt="2024-01-12T00:32:34.944" v="305"/>
          <ac:spMkLst>
            <pc:docMk/>
            <pc:sldMk cId="2082771019" sldId="340"/>
            <ac:spMk id="2" creationId="{3F985AB6-A067-0C28-F378-4158C77941D8}"/>
          </ac:spMkLst>
        </pc:spChg>
        <pc:spChg chg="mod ord">
          <ac:chgData name="[Student] Zhichen Zhou" userId="S::zhichen.zhou.081@cranfield.ac.uk::8ff9d0ae-a7e2-4dea-8515-936d9126d724" providerId="AD" clId="Web-{7900CB65-D4F6-01F0-5379-0CF1C2A5C817}" dt="2024-01-12T00:32:34.944" v="305"/>
          <ac:spMkLst>
            <pc:docMk/>
            <pc:sldMk cId="2082771019" sldId="340"/>
            <ac:spMk id="3" creationId="{3811324E-58B5-65AB-1362-6F8B9BE9E69D}"/>
          </ac:spMkLst>
        </pc:spChg>
        <pc:spChg chg="mod ord">
          <ac:chgData name="[Student] Zhichen Zhou" userId="S::zhichen.zhou.081@cranfield.ac.uk::8ff9d0ae-a7e2-4dea-8515-936d9126d724" providerId="AD" clId="Web-{7900CB65-D4F6-01F0-5379-0CF1C2A5C817}" dt="2024-01-12T00:32:34.944" v="305"/>
          <ac:spMkLst>
            <pc:docMk/>
            <pc:sldMk cId="2082771019" sldId="340"/>
            <ac:spMk id="4" creationId="{9848B0E4-7593-DC43-0FB0-64AAB97435E9}"/>
          </ac:spMkLst>
        </pc:spChg>
        <pc:spChg chg="add del">
          <ac:chgData name="[Student] Zhichen Zhou" userId="S::zhichen.zhou.081@cranfield.ac.uk::8ff9d0ae-a7e2-4dea-8515-936d9126d724" providerId="AD" clId="Web-{7900CB65-D4F6-01F0-5379-0CF1C2A5C817}" dt="2024-01-11T23:45:35.910" v="290"/>
          <ac:spMkLst>
            <pc:docMk/>
            <pc:sldMk cId="2082771019" sldId="340"/>
            <ac:spMk id="10" creationId="{058A14AF-9FB5-4CC7-BA35-E8E85D3EDF0E}"/>
          </ac:spMkLst>
        </pc:spChg>
        <pc:spChg chg="add del">
          <ac:chgData name="[Student] Zhichen Zhou" userId="S::zhichen.zhou.081@cranfield.ac.uk::8ff9d0ae-a7e2-4dea-8515-936d9126d724" providerId="AD" clId="Web-{7900CB65-D4F6-01F0-5379-0CF1C2A5C817}" dt="2024-01-11T23:45:35.910" v="290"/>
          <ac:spMkLst>
            <pc:docMk/>
            <pc:sldMk cId="2082771019" sldId="340"/>
            <ac:spMk id="12" creationId="{3A9A4357-BD1D-4622-A4FE-766E6AB8DE84}"/>
          </ac:spMkLst>
        </pc:spChg>
        <pc:spChg chg="add del">
          <ac:chgData name="[Student] Zhichen Zhou" userId="S::zhichen.zhou.081@cranfield.ac.uk::8ff9d0ae-a7e2-4dea-8515-936d9126d724" providerId="AD" clId="Web-{7900CB65-D4F6-01F0-5379-0CF1C2A5C817}" dt="2024-01-11T23:45:35.910" v="290"/>
          <ac:spMkLst>
            <pc:docMk/>
            <pc:sldMk cId="2082771019" sldId="340"/>
            <ac:spMk id="14" creationId="{E659831F-0D9A-4C63-9EBB-8435B85A440F}"/>
          </ac:spMkLst>
        </pc:spChg>
        <pc:spChg chg="add del">
          <ac:chgData name="[Student] Zhichen Zhou" userId="S::zhichen.zhou.081@cranfield.ac.uk::8ff9d0ae-a7e2-4dea-8515-936d9126d724" providerId="AD" clId="Web-{7900CB65-D4F6-01F0-5379-0CF1C2A5C817}" dt="2024-01-11T23:45:35.910" v="290"/>
          <ac:spMkLst>
            <pc:docMk/>
            <pc:sldMk cId="2082771019" sldId="340"/>
            <ac:spMk id="16" creationId="{E6995CE5-F890-4ABA-82A2-26507CE8D2A3}"/>
          </ac:spMkLst>
        </pc:spChg>
        <pc:spChg chg="add del">
          <ac:chgData name="[Student] Zhichen Zhou" userId="S::zhichen.zhou.081@cranfield.ac.uk::8ff9d0ae-a7e2-4dea-8515-936d9126d724" providerId="AD" clId="Web-{7900CB65-D4F6-01F0-5379-0CF1C2A5C817}" dt="2024-01-11T23:45:46.176" v="293"/>
          <ac:spMkLst>
            <pc:docMk/>
            <pc:sldMk cId="2082771019" sldId="340"/>
            <ac:spMk id="18" creationId="{743AA782-23D1-4521-8CAD-47662984AA08}"/>
          </ac:spMkLst>
        </pc:spChg>
        <pc:spChg chg="add del">
          <ac:chgData name="[Student] Zhichen Zhou" userId="S::zhichen.zhou.081@cranfield.ac.uk::8ff9d0ae-a7e2-4dea-8515-936d9126d724" providerId="AD" clId="Web-{7900CB65-D4F6-01F0-5379-0CF1C2A5C817}" dt="2024-01-11T23:45:46.176" v="293"/>
          <ac:spMkLst>
            <pc:docMk/>
            <pc:sldMk cId="2082771019" sldId="340"/>
            <ac:spMk id="19" creationId="{650D18FE-0824-4A46-B22C-A86B52E5780A}"/>
          </ac:spMkLst>
        </pc:spChg>
        <pc:spChg chg="add del">
          <ac:chgData name="[Student] Zhichen Zhou" userId="S::zhichen.zhou.081@cranfield.ac.uk::8ff9d0ae-a7e2-4dea-8515-936d9126d724" providerId="AD" clId="Web-{7900CB65-D4F6-01F0-5379-0CF1C2A5C817}" dt="2024-01-12T00:32:34.944" v="305"/>
          <ac:spMkLst>
            <pc:docMk/>
            <pc:sldMk cId="2082771019" sldId="340"/>
            <ac:spMk id="24" creationId="{A8908DB7-C3A6-4FCB-9820-CEE02B398C4A}"/>
          </ac:spMkLst>
        </pc:spChg>
        <pc:spChg chg="add del">
          <ac:chgData name="[Student] Zhichen Zhou" userId="S::zhichen.zhou.081@cranfield.ac.uk::8ff9d0ae-a7e2-4dea-8515-936d9126d724" providerId="AD" clId="Web-{7900CB65-D4F6-01F0-5379-0CF1C2A5C817}" dt="2024-01-12T00:32:34.944" v="305"/>
          <ac:spMkLst>
            <pc:docMk/>
            <pc:sldMk cId="2082771019" sldId="340"/>
            <ac:spMk id="26" creationId="{535742DD-1B16-4E9D-B715-0D74B4574A68}"/>
          </ac:spMkLst>
        </pc:spChg>
        <pc:spChg chg="add">
          <ac:chgData name="[Student] Zhichen Zhou" userId="S::zhichen.zhou.081@cranfield.ac.uk::8ff9d0ae-a7e2-4dea-8515-936d9126d724" providerId="AD" clId="Web-{7900CB65-D4F6-01F0-5379-0CF1C2A5C817}" dt="2024-01-12T00:32:34.944" v="305"/>
          <ac:spMkLst>
            <pc:docMk/>
            <pc:sldMk cId="2082771019" sldId="340"/>
            <ac:spMk id="31" creationId="{F35DB090-93B5-4581-8D71-BB3839684BFF}"/>
          </ac:spMkLst>
        </pc:spChg>
        <pc:spChg chg="add">
          <ac:chgData name="[Student] Zhichen Zhou" userId="S::zhichen.zhou.081@cranfield.ac.uk::8ff9d0ae-a7e2-4dea-8515-936d9126d724" providerId="AD" clId="Web-{7900CB65-D4F6-01F0-5379-0CF1C2A5C817}" dt="2024-01-12T00:32:34.944" v="305"/>
          <ac:spMkLst>
            <pc:docMk/>
            <pc:sldMk cId="2082771019" sldId="340"/>
            <ac:spMk id="33" creationId="{A0DE92DF-4769-4DE9-93FD-EE31271850CA}"/>
          </ac:spMkLst>
        </pc:spChg>
        <pc:picChg chg="add mod ord">
          <ac:chgData name="[Student] Zhichen Zhou" userId="S::zhichen.zhou.081@cranfield.ac.uk::8ff9d0ae-a7e2-4dea-8515-936d9126d724" providerId="AD" clId="Web-{7900CB65-D4F6-01F0-5379-0CF1C2A5C817}" dt="2024-01-12T00:32:48.788" v="309" actId="14100"/>
          <ac:picMkLst>
            <pc:docMk/>
            <pc:sldMk cId="2082771019" sldId="340"/>
            <ac:picMk id="5" creationId="{D5393957-857D-BDF8-D457-C539BAC05802}"/>
          </ac:picMkLst>
        </pc:picChg>
        <pc:picChg chg="add mod">
          <ac:chgData name="[Student] Zhichen Zhou" userId="S::zhichen.zhou.081@cranfield.ac.uk::8ff9d0ae-a7e2-4dea-8515-936d9126d724" providerId="AD" clId="Web-{7900CB65-D4F6-01F0-5379-0CF1C2A5C817}" dt="2024-01-12T00:32:34.944" v="305"/>
          <ac:picMkLst>
            <pc:docMk/>
            <pc:sldMk cId="2082771019" sldId="340"/>
            <ac:picMk id="6" creationId="{B0A5C315-49F0-2F10-D45F-B1320FF9042D}"/>
          </ac:picMkLst>
        </pc:picChg>
      </pc:sldChg>
    </pc:docChg>
  </pc:docChgLst>
  <pc:docChgLst>
    <pc:chgData name="[Student] Patryk Chruśniak" userId="S::patryk.chrusniak.980@cranfield.ac.uk::68c55256-257b-4d3a-a4a2-a90fa5661072" providerId="AD" clId="Web-{8386EE7B-F82A-5D4A-5FC4-6D3EE65B90A6}"/>
    <pc:docChg chg="modSld">
      <pc:chgData name="[Student] Patryk Chruśniak" userId="S::patryk.chrusniak.980@cranfield.ac.uk::68c55256-257b-4d3a-a4a2-a90fa5661072" providerId="AD" clId="Web-{8386EE7B-F82A-5D4A-5FC4-6D3EE65B90A6}" dt="2024-01-11T20:37:27.111" v="16" actId="14100"/>
      <pc:docMkLst>
        <pc:docMk/>
      </pc:docMkLst>
      <pc:sldChg chg="addSp delSp modSp">
        <pc:chgData name="[Student] Patryk Chruśniak" userId="S::patryk.chrusniak.980@cranfield.ac.uk::68c55256-257b-4d3a-a4a2-a90fa5661072" providerId="AD" clId="Web-{8386EE7B-F82A-5D4A-5FC4-6D3EE65B90A6}" dt="2024-01-11T20:37:27.111" v="16" actId="14100"/>
        <pc:sldMkLst>
          <pc:docMk/>
          <pc:sldMk cId="1292392464" sldId="290"/>
        </pc:sldMkLst>
        <pc:spChg chg="add del mod">
          <ac:chgData name="[Student] Patryk Chruśniak" userId="S::patryk.chrusniak.980@cranfield.ac.uk::68c55256-257b-4d3a-a4a2-a90fa5661072" providerId="AD" clId="Web-{8386EE7B-F82A-5D4A-5FC4-6D3EE65B90A6}" dt="2024-01-11T20:37:20.064" v="14"/>
          <ac:spMkLst>
            <pc:docMk/>
            <pc:sldMk cId="1292392464" sldId="290"/>
            <ac:spMk id="7" creationId="{C3198820-408C-435B-86B4-F27EB0E72BA8}"/>
          </ac:spMkLst>
        </pc:spChg>
        <pc:picChg chg="del">
          <ac:chgData name="[Student] Patryk Chruśniak" userId="S::patryk.chrusniak.980@cranfield.ac.uk::68c55256-257b-4d3a-a4a2-a90fa5661072" providerId="AD" clId="Web-{8386EE7B-F82A-5D4A-5FC4-6D3EE65B90A6}" dt="2024-01-11T20:36:58.704" v="13"/>
          <ac:picMkLst>
            <pc:docMk/>
            <pc:sldMk cId="1292392464" sldId="290"/>
            <ac:picMk id="6" creationId="{F350672E-E0DF-AE5F-8F02-28BEFDE6B6B5}"/>
          </ac:picMkLst>
        </pc:picChg>
        <pc:picChg chg="add mod ord">
          <ac:chgData name="[Student] Patryk Chruśniak" userId="S::patryk.chrusniak.980@cranfield.ac.uk::68c55256-257b-4d3a-a4a2-a90fa5661072" providerId="AD" clId="Web-{8386EE7B-F82A-5D4A-5FC4-6D3EE65B90A6}" dt="2024-01-11T20:37:27.111" v="16" actId="14100"/>
          <ac:picMkLst>
            <pc:docMk/>
            <pc:sldMk cId="1292392464" sldId="290"/>
            <ac:picMk id="8" creationId="{39930C2E-3C3A-B643-1BA7-3C33ECC5C7AB}"/>
          </ac:picMkLst>
        </pc:picChg>
      </pc:sldChg>
      <pc:sldChg chg="addSp delSp modSp">
        <pc:chgData name="[Student] Patryk Chruśniak" userId="S::patryk.chrusniak.980@cranfield.ac.uk::68c55256-257b-4d3a-a4a2-a90fa5661072" providerId="AD" clId="Web-{8386EE7B-F82A-5D4A-5FC4-6D3EE65B90A6}" dt="2024-01-11T20:33:08.761" v="12" actId="14100"/>
        <pc:sldMkLst>
          <pc:docMk/>
          <pc:sldMk cId="1352358754" sldId="291"/>
        </pc:sldMkLst>
        <pc:spChg chg="add del mod">
          <ac:chgData name="[Student] Patryk Chruśniak" userId="S::patryk.chrusniak.980@cranfield.ac.uk::68c55256-257b-4d3a-a4a2-a90fa5661072" providerId="AD" clId="Web-{8386EE7B-F82A-5D4A-5FC4-6D3EE65B90A6}" dt="2024-01-11T20:32:56.730" v="10"/>
          <ac:spMkLst>
            <pc:docMk/>
            <pc:sldMk cId="1352358754" sldId="291"/>
            <ac:spMk id="6" creationId="{159235B8-E003-5DF3-6555-6AB6A5096784}"/>
          </ac:spMkLst>
        </pc:spChg>
        <pc:picChg chg="add mod ord">
          <ac:chgData name="[Student] Patryk Chruśniak" userId="S::patryk.chrusniak.980@cranfield.ac.uk::68c55256-257b-4d3a-a4a2-a90fa5661072" providerId="AD" clId="Web-{8386EE7B-F82A-5D4A-5FC4-6D3EE65B90A6}" dt="2024-01-11T20:33:08.761" v="12" actId="14100"/>
          <ac:picMkLst>
            <pc:docMk/>
            <pc:sldMk cId="1352358754" sldId="291"/>
            <ac:picMk id="7" creationId="{1E0B7F3E-9E43-A693-0F6B-344C2C96A8E5}"/>
          </ac:picMkLst>
        </pc:picChg>
        <pc:picChg chg="del">
          <ac:chgData name="[Student] Patryk Chruśniak" userId="S::patryk.chrusniak.980@cranfield.ac.uk::68c55256-257b-4d3a-a4a2-a90fa5661072" providerId="AD" clId="Web-{8386EE7B-F82A-5D4A-5FC4-6D3EE65B90A6}" dt="2024-01-11T20:32:54.980" v="9"/>
          <ac:picMkLst>
            <pc:docMk/>
            <pc:sldMk cId="1352358754" sldId="291"/>
            <ac:picMk id="8" creationId="{75B9B8CC-9722-19A5-3BD0-7DD4BCB9C815}"/>
          </ac:picMkLst>
        </pc:picChg>
      </pc:sldChg>
      <pc:sldChg chg="modSp">
        <pc:chgData name="[Student] Patryk Chruśniak" userId="S::patryk.chrusniak.980@cranfield.ac.uk::68c55256-257b-4d3a-a4a2-a90fa5661072" providerId="AD" clId="Web-{8386EE7B-F82A-5D4A-5FC4-6D3EE65B90A6}" dt="2024-01-11T20:31:50.697" v="8" actId="20577"/>
        <pc:sldMkLst>
          <pc:docMk/>
          <pc:sldMk cId="584159882" sldId="298"/>
        </pc:sldMkLst>
        <pc:spChg chg="mod">
          <ac:chgData name="[Student] Patryk Chruśniak" userId="S::patryk.chrusniak.980@cranfield.ac.uk::68c55256-257b-4d3a-a4a2-a90fa5661072" providerId="AD" clId="Web-{8386EE7B-F82A-5D4A-5FC4-6D3EE65B90A6}" dt="2024-01-11T20:31:50.697" v="8" actId="20577"/>
          <ac:spMkLst>
            <pc:docMk/>
            <pc:sldMk cId="584159882" sldId="298"/>
            <ac:spMk id="2" creationId="{C42652B3-C027-6C97-835A-BC7590E939B8}"/>
          </ac:spMkLst>
        </pc:spChg>
      </pc:sldChg>
    </pc:docChg>
  </pc:docChgLst>
  <pc:docChgLst>
    <pc:chgData name="[Student] Natalia Chacon Rios" userId="S::natalia.chaconrios.084@cranfield.ac.uk::ca382fca-ed46-4204-bc31-3b16ecf23dac" providerId="AD" clId="Web-{77790162-7955-4537-8E61-BE841A8257FB}"/>
    <pc:docChg chg="addSld delSld modSld sldOrd">
      <pc:chgData name="[Student] Natalia Chacon Rios" userId="S::natalia.chaconrios.084@cranfield.ac.uk::ca382fca-ed46-4204-bc31-3b16ecf23dac" providerId="AD" clId="Web-{77790162-7955-4537-8E61-BE841A8257FB}" dt="2024-01-11T18:07:07.726" v="122" actId="20577"/>
      <pc:docMkLst>
        <pc:docMk/>
      </pc:docMkLst>
      <pc:sldChg chg="addSp delSp modSp">
        <pc:chgData name="[Student] Natalia Chacon Rios" userId="S::natalia.chaconrios.084@cranfield.ac.uk::ca382fca-ed46-4204-bc31-3b16ecf23dac" providerId="AD" clId="Web-{77790162-7955-4537-8E61-BE841A8257FB}" dt="2024-01-11T17:58:44.922" v="103" actId="20577"/>
        <pc:sldMkLst>
          <pc:docMk/>
          <pc:sldMk cId="1526353384" sldId="271"/>
        </pc:sldMkLst>
        <pc:spChg chg="mod">
          <ac:chgData name="[Student] Natalia Chacon Rios" userId="S::natalia.chaconrios.084@cranfield.ac.uk::ca382fca-ed46-4204-bc31-3b16ecf23dac" providerId="AD" clId="Web-{77790162-7955-4537-8E61-BE841A8257FB}" dt="2024-01-11T17:52:43.998" v="19" actId="20577"/>
          <ac:spMkLst>
            <pc:docMk/>
            <pc:sldMk cId="1526353384" sldId="271"/>
            <ac:spMk id="2" creationId="{B3554A2F-40F4-3294-205C-E31F66D70514}"/>
          </ac:spMkLst>
        </pc:spChg>
        <pc:spChg chg="del mod">
          <ac:chgData name="[Student] Natalia Chacon Rios" userId="S::natalia.chaconrios.084@cranfield.ac.uk::ca382fca-ed46-4204-bc31-3b16ecf23dac" providerId="AD" clId="Web-{77790162-7955-4537-8E61-BE841A8257FB}" dt="2024-01-11T17:52:52.593" v="23"/>
          <ac:spMkLst>
            <pc:docMk/>
            <pc:sldMk cId="1526353384" sldId="271"/>
            <ac:spMk id="10" creationId="{86D29D92-4B9F-3E48-90FB-026D19CA1A3C}"/>
          </ac:spMkLst>
        </pc:spChg>
        <pc:spChg chg="del">
          <ac:chgData name="[Student] Natalia Chacon Rios" userId="S::natalia.chaconrios.084@cranfield.ac.uk::ca382fca-ed46-4204-bc31-3b16ecf23dac" providerId="AD" clId="Web-{77790162-7955-4537-8E61-BE841A8257FB}" dt="2024-01-11T17:57:30.527" v="100"/>
          <ac:spMkLst>
            <pc:docMk/>
            <pc:sldMk cId="1526353384" sldId="271"/>
            <ac:spMk id="11" creationId="{A681567A-2AEF-0F4B-52B5-222E3D1E2CEC}"/>
          </ac:spMkLst>
        </pc:spChg>
        <pc:spChg chg="del mod">
          <ac:chgData name="[Student] Natalia Chacon Rios" userId="S::natalia.chaconrios.084@cranfield.ac.uk::ca382fca-ed46-4204-bc31-3b16ecf23dac" providerId="AD" clId="Web-{77790162-7955-4537-8E61-BE841A8257FB}" dt="2024-01-11T17:57:29.324" v="99"/>
          <ac:spMkLst>
            <pc:docMk/>
            <pc:sldMk cId="1526353384" sldId="271"/>
            <ac:spMk id="59" creationId="{1B58FBFB-E02F-A201-6064-7E59AC165168}"/>
          </ac:spMkLst>
        </pc:spChg>
        <pc:spChg chg="del">
          <ac:chgData name="[Student] Natalia Chacon Rios" userId="S::natalia.chaconrios.084@cranfield.ac.uk::ca382fca-ed46-4204-bc31-3b16ecf23dac" providerId="AD" clId="Web-{77790162-7955-4537-8E61-BE841A8257FB}" dt="2024-01-11T17:57:23.402" v="96"/>
          <ac:spMkLst>
            <pc:docMk/>
            <pc:sldMk cId="1526353384" sldId="271"/>
            <ac:spMk id="60" creationId="{79AB5B2A-C49A-61C1-7C94-320951402280}"/>
          </ac:spMkLst>
        </pc:spChg>
        <pc:spChg chg="mod">
          <ac:chgData name="[Student] Natalia Chacon Rios" userId="S::natalia.chaconrios.084@cranfield.ac.uk::ca382fca-ed46-4204-bc31-3b16ecf23dac" providerId="AD" clId="Web-{77790162-7955-4537-8E61-BE841A8257FB}" dt="2024-01-11T17:58:44.922" v="103" actId="20577"/>
          <ac:spMkLst>
            <pc:docMk/>
            <pc:sldMk cId="1526353384" sldId="271"/>
            <ac:spMk id="85" creationId="{9A4B028B-6B53-73A0-2332-0FEDD3B672B9}"/>
          </ac:spMkLst>
        </pc:spChg>
        <pc:picChg chg="add mod">
          <ac:chgData name="[Student] Natalia Chacon Rios" userId="S::natalia.chaconrios.084@cranfield.ac.uk::ca382fca-ed46-4204-bc31-3b16ecf23dac" providerId="AD" clId="Web-{77790162-7955-4537-8E61-BE841A8257FB}" dt="2024-01-11T17:52:55.905" v="24" actId="1076"/>
          <ac:picMkLst>
            <pc:docMk/>
            <pc:sldMk cId="1526353384" sldId="271"/>
            <ac:picMk id="3" creationId="{ABF55804-813D-69C6-B314-3785429B828F}"/>
          </ac:picMkLst>
        </pc:picChg>
        <pc:picChg chg="add mod">
          <ac:chgData name="[Student] Natalia Chacon Rios" userId="S::natalia.chaconrios.084@cranfield.ac.uk::ca382fca-ed46-4204-bc31-3b16ecf23dac" providerId="AD" clId="Web-{77790162-7955-4537-8E61-BE841A8257FB}" dt="2024-01-11T17:52:58.187" v="25" actId="1076"/>
          <ac:picMkLst>
            <pc:docMk/>
            <pc:sldMk cId="1526353384" sldId="271"/>
            <ac:picMk id="5" creationId="{E505C0B0-DA61-8D97-F41E-5E4BB5877B99}"/>
          </ac:picMkLst>
        </pc:picChg>
        <pc:picChg chg="del">
          <ac:chgData name="[Student] Natalia Chacon Rios" userId="S::natalia.chaconrios.084@cranfield.ac.uk::ca382fca-ed46-4204-bc31-3b16ecf23dac" providerId="AD" clId="Web-{77790162-7955-4537-8E61-BE841A8257FB}" dt="2024-01-11T17:50:49.368" v="1"/>
          <ac:picMkLst>
            <pc:docMk/>
            <pc:sldMk cId="1526353384" sldId="271"/>
            <ac:picMk id="6" creationId="{EE847C96-B5C4-452D-608F-8C68792B1002}"/>
          </ac:picMkLst>
        </pc:picChg>
        <pc:picChg chg="del mod">
          <ac:chgData name="[Student] Natalia Chacon Rios" userId="S::natalia.chaconrios.084@cranfield.ac.uk::ca382fca-ed46-4204-bc31-3b16ecf23dac" providerId="AD" clId="Web-{77790162-7955-4537-8E61-BE841A8257FB}" dt="2024-01-11T17:53:05.828" v="26"/>
          <ac:picMkLst>
            <pc:docMk/>
            <pc:sldMk cId="1526353384" sldId="271"/>
            <ac:picMk id="7" creationId="{41990567-EF0F-F3B0-2FA1-7D91D0AA8EAE}"/>
          </ac:picMkLst>
        </pc:picChg>
        <pc:picChg chg="del">
          <ac:chgData name="[Student] Natalia Chacon Rios" userId="S::natalia.chaconrios.084@cranfield.ac.uk::ca382fca-ed46-4204-bc31-3b16ecf23dac" providerId="AD" clId="Web-{77790162-7955-4537-8E61-BE841A8257FB}" dt="2024-01-11T17:50:47.852" v="0"/>
          <ac:picMkLst>
            <pc:docMk/>
            <pc:sldMk cId="1526353384" sldId="271"/>
            <ac:picMk id="8" creationId="{DE6A0D30-2AD5-3392-E3D1-84A58430449C}"/>
          </ac:picMkLst>
        </pc:picChg>
      </pc:sldChg>
      <pc:sldChg chg="modSp">
        <pc:chgData name="[Student] Natalia Chacon Rios" userId="S::natalia.chaconrios.084@cranfield.ac.uk::ca382fca-ed46-4204-bc31-3b16ecf23dac" providerId="AD" clId="Web-{77790162-7955-4537-8E61-BE841A8257FB}" dt="2024-01-11T18:07:07.726" v="122" actId="20577"/>
        <pc:sldMkLst>
          <pc:docMk/>
          <pc:sldMk cId="2159474289" sldId="302"/>
        </pc:sldMkLst>
        <pc:spChg chg="mod">
          <ac:chgData name="[Student] Natalia Chacon Rios" userId="S::natalia.chaconrios.084@cranfield.ac.uk::ca382fca-ed46-4204-bc31-3b16ecf23dac" providerId="AD" clId="Web-{77790162-7955-4537-8E61-BE841A8257FB}" dt="2024-01-11T18:07:07.726" v="122" actId="20577"/>
          <ac:spMkLst>
            <pc:docMk/>
            <pc:sldMk cId="2159474289" sldId="302"/>
            <ac:spMk id="3" creationId="{E8ECF36D-BB09-7343-2DFF-86AC0EDF7AAE}"/>
          </ac:spMkLst>
        </pc:spChg>
      </pc:sldChg>
      <pc:sldChg chg="new del ord">
        <pc:chgData name="[Student] Natalia Chacon Rios" userId="S::natalia.chaconrios.084@cranfield.ac.uk::ca382fca-ed46-4204-bc31-3b16ecf23dac" providerId="AD" clId="Web-{77790162-7955-4537-8E61-BE841A8257FB}" dt="2024-01-11T17:53:30.485" v="27"/>
        <pc:sldMkLst>
          <pc:docMk/>
          <pc:sldMk cId="3647228190" sldId="313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aim-png/download/49922" TargetMode="External"/><Relationship Id="rId2" Type="http://schemas.microsoft.com/office/2007/relationships/hdphoto" Target="../media/hdphoto1.wdp"/><Relationship Id="rId1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aim-png/download/49922" TargetMode="External"/><Relationship Id="rId2" Type="http://schemas.microsoft.com/office/2007/relationships/hdphoto" Target="../media/hdphoto1.wdp"/><Relationship Id="rId1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BF9A9E-8542-400E-89EC-DB2D1E3C37D5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DD3150B-4EF0-497F-8552-4A49BF568BCF}">
      <dgm:prSet/>
      <dgm:spPr/>
      <dgm:t>
        <a:bodyPr/>
        <a:lstStyle/>
        <a:p>
          <a:r>
            <a:rPr lang="fr-FR"/>
            <a:t>Team Control:</a:t>
          </a:r>
          <a:endParaRPr lang="en-US"/>
        </a:p>
      </dgm:t>
    </dgm:pt>
    <dgm:pt modelId="{53053370-C249-47D6-8F17-50EA4D1ADD23}" type="parTrans" cxnId="{9FF39FAC-F24E-49E9-B129-46A70E3F806A}">
      <dgm:prSet/>
      <dgm:spPr/>
      <dgm:t>
        <a:bodyPr/>
        <a:lstStyle/>
        <a:p>
          <a:endParaRPr lang="en-US"/>
        </a:p>
      </dgm:t>
    </dgm:pt>
    <dgm:pt modelId="{B5DC16B4-69B4-45B8-8577-2A7CBE26288D}" type="sibTrans" cxnId="{9FF39FAC-F24E-49E9-B129-46A70E3F806A}">
      <dgm:prSet/>
      <dgm:spPr/>
      <dgm:t>
        <a:bodyPr/>
        <a:lstStyle/>
        <a:p>
          <a:endParaRPr lang="en-US"/>
        </a:p>
      </dgm:t>
    </dgm:pt>
    <dgm:pt modelId="{B287B1FB-0BC5-4FCF-8411-BC46B9D9E9E2}">
      <dgm:prSet/>
      <dgm:spPr/>
      <dgm:t>
        <a:bodyPr/>
        <a:lstStyle/>
        <a:p>
          <a:r>
            <a:rPr lang="en-US"/>
            <a:t>Patryk Chruśniak</a:t>
          </a:r>
        </a:p>
      </dgm:t>
    </dgm:pt>
    <dgm:pt modelId="{DE0CA75A-6B40-4CA5-A853-767B5B020C86}" type="parTrans" cxnId="{8EFEDDC2-D060-40C9-87A5-F2AD0BDE89FC}">
      <dgm:prSet/>
      <dgm:spPr/>
      <dgm:t>
        <a:bodyPr/>
        <a:lstStyle/>
        <a:p>
          <a:endParaRPr lang="en-US"/>
        </a:p>
      </dgm:t>
    </dgm:pt>
    <dgm:pt modelId="{F2D66526-3613-46B4-A25D-28E03636E39B}" type="sibTrans" cxnId="{8EFEDDC2-D060-40C9-87A5-F2AD0BDE89FC}">
      <dgm:prSet/>
      <dgm:spPr/>
      <dgm:t>
        <a:bodyPr/>
        <a:lstStyle/>
        <a:p>
          <a:endParaRPr lang="en-US"/>
        </a:p>
      </dgm:t>
    </dgm:pt>
    <dgm:pt modelId="{C6376745-8465-4A93-81A3-808792CAD386}">
      <dgm:prSet/>
      <dgm:spPr/>
      <dgm:t>
        <a:bodyPr/>
        <a:lstStyle/>
        <a:p>
          <a:r>
            <a:rPr lang="en-US"/>
            <a:t>Nicolas Lucotte</a:t>
          </a:r>
        </a:p>
      </dgm:t>
    </dgm:pt>
    <dgm:pt modelId="{1E87D464-165F-4634-8C01-CEB9B04C5EC9}" type="parTrans" cxnId="{41C72FAB-EB47-428B-BBBB-E90A0963F0D4}">
      <dgm:prSet/>
      <dgm:spPr/>
      <dgm:t>
        <a:bodyPr/>
        <a:lstStyle/>
        <a:p>
          <a:endParaRPr lang="en-US"/>
        </a:p>
      </dgm:t>
    </dgm:pt>
    <dgm:pt modelId="{04D07605-A3EC-4AE4-93FC-F9072758D4FD}" type="sibTrans" cxnId="{41C72FAB-EB47-428B-BBBB-E90A0963F0D4}">
      <dgm:prSet/>
      <dgm:spPr/>
      <dgm:t>
        <a:bodyPr/>
        <a:lstStyle/>
        <a:p>
          <a:endParaRPr lang="en-US"/>
        </a:p>
      </dgm:t>
    </dgm:pt>
    <dgm:pt modelId="{925280CE-9BB5-464E-8268-A787F17F64B2}">
      <dgm:prSet/>
      <dgm:spPr/>
      <dgm:t>
        <a:bodyPr/>
        <a:lstStyle/>
        <a:p>
          <a:r>
            <a:rPr lang="en-US"/>
            <a:t>Zhichen Zhou</a:t>
          </a:r>
        </a:p>
      </dgm:t>
    </dgm:pt>
    <dgm:pt modelId="{B539DEAE-AD66-45B6-838C-4FDC82CC826C}" type="parTrans" cxnId="{FBE4A103-CF3D-4518-B6EE-B0EEDBD8B833}">
      <dgm:prSet/>
      <dgm:spPr/>
      <dgm:t>
        <a:bodyPr/>
        <a:lstStyle/>
        <a:p>
          <a:endParaRPr lang="en-US"/>
        </a:p>
      </dgm:t>
    </dgm:pt>
    <dgm:pt modelId="{46134194-EE00-4B42-8384-A4787A0812F2}" type="sibTrans" cxnId="{FBE4A103-CF3D-4518-B6EE-B0EEDBD8B833}">
      <dgm:prSet/>
      <dgm:spPr/>
      <dgm:t>
        <a:bodyPr/>
        <a:lstStyle/>
        <a:p>
          <a:endParaRPr lang="en-US"/>
        </a:p>
      </dgm:t>
    </dgm:pt>
    <dgm:pt modelId="{DDD5D266-6B8F-4178-A28B-D3BD45717858}">
      <dgm:prSet/>
      <dgm:spPr/>
      <dgm:t>
        <a:bodyPr/>
        <a:lstStyle/>
        <a:p>
          <a:r>
            <a:rPr lang="en-US"/>
            <a:t>Sébastien Lambert </a:t>
          </a:r>
        </a:p>
      </dgm:t>
    </dgm:pt>
    <dgm:pt modelId="{18E2A042-F61E-4F93-A40D-B946C358FBD3}" type="parTrans" cxnId="{F48AE94E-06F9-4EFF-8719-4535A88990E7}">
      <dgm:prSet/>
      <dgm:spPr/>
      <dgm:t>
        <a:bodyPr/>
        <a:lstStyle/>
        <a:p>
          <a:endParaRPr lang="en-US"/>
        </a:p>
      </dgm:t>
    </dgm:pt>
    <dgm:pt modelId="{CC3DCBDB-3EC3-4DB2-9AE2-27CF9EE57FEC}" type="sibTrans" cxnId="{F48AE94E-06F9-4EFF-8719-4535A88990E7}">
      <dgm:prSet/>
      <dgm:spPr/>
      <dgm:t>
        <a:bodyPr/>
        <a:lstStyle/>
        <a:p>
          <a:endParaRPr lang="en-US"/>
        </a:p>
      </dgm:t>
    </dgm:pt>
    <dgm:pt modelId="{715FC9B2-3538-4430-93F4-2C0C8B8C8166}">
      <dgm:prSet/>
      <dgm:spPr/>
      <dgm:t>
        <a:bodyPr/>
        <a:lstStyle/>
        <a:p>
          <a:r>
            <a:rPr lang="fr-FR"/>
            <a:t>Team Structure:</a:t>
          </a:r>
          <a:endParaRPr lang="en-US"/>
        </a:p>
      </dgm:t>
    </dgm:pt>
    <dgm:pt modelId="{0CE7CC0B-284B-41F7-91C2-456035D5E737}" type="parTrans" cxnId="{26FFD82D-E208-4010-926A-0ED758F89262}">
      <dgm:prSet/>
      <dgm:spPr/>
      <dgm:t>
        <a:bodyPr/>
        <a:lstStyle/>
        <a:p>
          <a:endParaRPr lang="en-US"/>
        </a:p>
      </dgm:t>
    </dgm:pt>
    <dgm:pt modelId="{1184DBD7-772C-43DD-BD85-2DE9D57B9DD3}" type="sibTrans" cxnId="{26FFD82D-E208-4010-926A-0ED758F89262}">
      <dgm:prSet/>
      <dgm:spPr/>
      <dgm:t>
        <a:bodyPr/>
        <a:lstStyle/>
        <a:p>
          <a:endParaRPr lang="en-US"/>
        </a:p>
      </dgm:t>
    </dgm:pt>
    <dgm:pt modelId="{6C0F934D-5529-479A-A9F5-24ED3CBCC967}">
      <dgm:prSet/>
      <dgm:spPr/>
      <dgm:t>
        <a:bodyPr/>
        <a:lstStyle/>
        <a:p>
          <a:r>
            <a:rPr lang="en-US"/>
            <a:t>Nawaf Alarifi</a:t>
          </a:r>
        </a:p>
      </dgm:t>
    </dgm:pt>
    <dgm:pt modelId="{AD17C779-6482-4AB3-8869-C34EA0758774}" type="parTrans" cxnId="{7CC9C625-3C89-47BF-A87F-543B65630CAA}">
      <dgm:prSet/>
      <dgm:spPr/>
      <dgm:t>
        <a:bodyPr/>
        <a:lstStyle/>
        <a:p>
          <a:endParaRPr lang="en-US"/>
        </a:p>
      </dgm:t>
    </dgm:pt>
    <dgm:pt modelId="{0991F10F-FCC5-478B-AA33-209C64311BFE}" type="sibTrans" cxnId="{7CC9C625-3C89-47BF-A87F-543B65630CAA}">
      <dgm:prSet/>
      <dgm:spPr/>
      <dgm:t>
        <a:bodyPr/>
        <a:lstStyle/>
        <a:p>
          <a:endParaRPr lang="en-US"/>
        </a:p>
      </dgm:t>
    </dgm:pt>
    <dgm:pt modelId="{31B7A568-6F16-4227-8C99-7604729959EB}">
      <dgm:prSet/>
      <dgm:spPr/>
      <dgm:t>
        <a:bodyPr/>
        <a:lstStyle/>
        <a:p>
          <a:r>
            <a:rPr lang="en-US"/>
            <a:t>Natalia Raquel Chacon Rios</a:t>
          </a:r>
        </a:p>
      </dgm:t>
    </dgm:pt>
    <dgm:pt modelId="{5DF4291B-7C85-4799-9082-F294A348E795}" type="parTrans" cxnId="{37E10965-6A9E-48DC-A586-1C6DE8E6D81D}">
      <dgm:prSet/>
      <dgm:spPr/>
      <dgm:t>
        <a:bodyPr/>
        <a:lstStyle/>
        <a:p>
          <a:endParaRPr lang="en-US"/>
        </a:p>
      </dgm:t>
    </dgm:pt>
    <dgm:pt modelId="{A97AA909-F7F1-4F12-826C-9AB9F1F0E85A}" type="sibTrans" cxnId="{37E10965-6A9E-48DC-A586-1C6DE8E6D81D}">
      <dgm:prSet/>
      <dgm:spPr/>
      <dgm:t>
        <a:bodyPr/>
        <a:lstStyle/>
        <a:p>
          <a:endParaRPr lang="en-US"/>
        </a:p>
      </dgm:t>
    </dgm:pt>
    <dgm:pt modelId="{890C0B50-0602-4AB7-944C-C865D233E143}">
      <dgm:prSet/>
      <dgm:spPr/>
      <dgm:t>
        <a:bodyPr/>
        <a:lstStyle/>
        <a:p>
          <a:r>
            <a:rPr lang="fr-FR"/>
            <a:t>Team Propulsion:</a:t>
          </a:r>
          <a:endParaRPr lang="en-US"/>
        </a:p>
      </dgm:t>
    </dgm:pt>
    <dgm:pt modelId="{9D9B8704-2EFF-43D1-839B-5A874AF20B8A}" type="parTrans" cxnId="{0179F9EB-9253-4639-8129-528AF7CCCC79}">
      <dgm:prSet/>
      <dgm:spPr/>
      <dgm:t>
        <a:bodyPr/>
        <a:lstStyle/>
        <a:p>
          <a:endParaRPr lang="en-US"/>
        </a:p>
      </dgm:t>
    </dgm:pt>
    <dgm:pt modelId="{1C9E3F98-8400-423D-980E-D05B8EF0033F}" type="sibTrans" cxnId="{0179F9EB-9253-4639-8129-528AF7CCCC79}">
      <dgm:prSet/>
      <dgm:spPr/>
      <dgm:t>
        <a:bodyPr/>
        <a:lstStyle/>
        <a:p>
          <a:endParaRPr lang="en-US"/>
        </a:p>
      </dgm:t>
    </dgm:pt>
    <dgm:pt modelId="{825DE1C2-1F8F-4CAE-A57C-EF0231B240D9}">
      <dgm:prSet/>
      <dgm:spPr/>
      <dgm:t>
        <a:bodyPr/>
        <a:lstStyle/>
        <a:p>
          <a:r>
            <a:rPr lang="en-US"/>
            <a:t>Dinesh Krishna Murthy</a:t>
          </a:r>
        </a:p>
      </dgm:t>
    </dgm:pt>
    <dgm:pt modelId="{433C5AB6-7E3D-4C82-B514-B356FCF1287A}" type="parTrans" cxnId="{A8CD4F76-222D-42A9-93C8-575FD00243BB}">
      <dgm:prSet/>
      <dgm:spPr/>
      <dgm:t>
        <a:bodyPr/>
        <a:lstStyle/>
        <a:p>
          <a:endParaRPr lang="en-US"/>
        </a:p>
      </dgm:t>
    </dgm:pt>
    <dgm:pt modelId="{344242A7-33AE-4AE1-AC64-809547F2B881}" type="sibTrans" cxnId="{A8CD4F76-222D-42A9-93C8-575FD00243BB}">
      <dgm:prSet/>
      <dgm:spPr/>
      <dgm:t>
        <a:bodyPr/>
        <a:lstStyle/>
        <a:p>
          <a:endParaRPr lang="en-US"/>
        </a:p>
      </dgm:t>
    </dgm:pt>
    <dgm:pt modelId="{1C93FF53-6387-48C7-956D-024E6A80F418}" type="pres">
      <dgm:prSet presAssocID="{42BF9A9E-8542-400E-89EC-DB2D1E3C37D5}" presName="Name0" presStyleCnt="0">
        <dgm:presLayoutVars>
          <dgm:dir/>
          <dgm:animLvl val="lvl"/>
          <dgm:resizeHandles val="exact"/>
        </dgm:presLayoutVars>
      </dgm:prSet>
      <dgm:spPr/>
    </dgm:pt>
    <dgm:pt modelId="{BBB9D3C7-93FD-42D5-BAFC-0618DC0C8248}" type="pres">
      <dgm:prSet presAssocID="{6DD3150B-4EF0-497F-8552-4A49BF568BCF}" presName="composite" presStyleCnt="0"/>
      <dgm:spPr/>
    </dgm:pt>
    <dgm:pt modelId="{092EABAD-3E93-486B-8B5E-E2A42FE9A66D}" type="pres">
      <dgm:prSet presAssocID="{6DD3150B-4EF0-497F-8552-4A49BF568BC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9FC9F79-943E-4293-B280-692D4EA2D063}" type="pres">
      <dgm:prSet presAssocID="{6DD3150B-4EF0-497F-8552-4A49BF568BCF}" presName="desTx" presStyleLbl="alignAccFollowNode1" presStyleIdx="0" presStyleCnt="3">
        <dgm:presLayoutVars>
          <dgm:bulletEnabled val="1"/>
        </dgm:presLayoutVars>
      </dgm:prSet>
      <dgm:spPr/>
    </dgm:pt>
    <dgm:pt modelId="{C74E473A-C0A9-4D13-AB8D-A25B5F59800A}" type="pres">
      <dgm:prSet presAssocID="{B5DC16B4-69B4-45B8-8577-2A7CBE26288D}" presName="space" presStyleCnt="0"/>
      <dgm:spPr/>
    </dgm:pt>
    <dgm:pt modelId="{189549A2-7172-4B73-95E6-061B6E390830}" type="pres">
      <dgm:prSet presAssocID="{715FC9B2-3538-4430-93F4-2C0C8B8C8166}" presName="composite" presStyleCnt="0"/>
      <dgm:spPr/>
    </dgm:pt>
    <dgm:pt modelId="{673613D2-26F7-455C-A25B-4B6889BCEF14}" type="pres">
      <dgm:prSet presAssocID="{715FC9B2-3538-4430-93F4-2C0C8B8C816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55322E0-74D7-4A4B-9D5A-32296A28E130}" type="pres">
      <dgm:prSet presAssocID="{715FC9B2-3538-4430-93F4-2C0C8B8C8166}" presName="desTx" presStyleLbl="alignAccFollowNode1" presStyleIdx="1" presStyleCnt="3">
        <dgm:presLayoutVars>
          <dgm:bulletEnabled val="1"/>
        </dgm:presLayoutVars>
      </dgm:prSet>
      <dgm:spPr/>
    </dgm:pt>
    <dgm:pt modelId="{B7DE64AD-1DBA-4633-9E0C-FA773F458DB6}" type="pres">
      <dgm:prSet presAssocID="{1184DBD7-772C-43DD-BD85-2DE9D57B9DD3}" presName="space" presStyleCnt="0"/>
      <dgm:spPr/>
    </dgm:pt>
    <dgm:pt modelId="{C93F1670-0742-40D2-B903-998E052904BA}" type="pres">
      <dgm:prSet presAssocID="{890C0B50-0602-4AB7-944C-C865D233E143}" presName="composite" presStyleCnt="0"/>
      <dgm:spPr/>
    </dgm:pt>
    <dgm:pt modelId="{87253B10-ABD4-4E96-B696-F7F17A509440}" type="pres">
      <dgm:prSet presAssocID="{890C0B50-0602-4AB7-944C-C865D233E14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A350824-6F1C-4157-8D7B-43D110766B35}" type="pres">
      <dgm:prSet presAssocID="{890C0B50-0602-4AB7-944C-C865D233E14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BE4A103-CF3D-4518-B6EE-B0EEDBD8B833}" srcId="{6DD3150B-4EF0-497F-8552-4A49BF568BCF}" destId="{925280CE-9BB5-464E-8268-A787F17F64B2}" srcOrd="2" destOrd="0" parTransId="{B539DEAE-AD66-45B6-838C-4FDC82CC826C}" sibTransId="{46134194-EE00-4B42-8384-A4787A0812F2}"/>
    <dgm:cxn modelId="{7CC9C625-3C89-47BF-A87F-543B65630CAA}" srcId="{715FC9B2-3538-4430-93F4-2C0C8B8C8166}" destId="{6C0F934D-5529-479A-A9F5-24ED3CBCC967}" srcOrd="0" destOrd="0" parTransId="{AD17C779-6482-4AB3-8869-C34EA0758774}" sibTransId="{0991F10F-FCC5-478B-AA33-209C64311BFE}"/>
    <dgm:cxn modelId="{26FFD82D-E208-4010-926A-0ED758F89262}" srcId="{42BF9A9E-8542-400E-89EC-DB2D1E3C37D5}" destId="{715FC9B2-3538-4430-93F4-2C0C8B8C8166}" srcOrd="1" destOrd="0" parTransId="{0CE7CC0B-284B-41F7-91C2-456035D5E737}" sibTransId="{1184DBD7-772C-43DD-BD85-2DE9D57B9DD3}"/>
    <dgm:cxn modelId="{8AFAC333-ACAF-4090-A3E0-4984DAD165A0}" type="presOf" srcId="{C6376745-8465-4A93-81A3-808792CAD386}" destId="{79FC9F79-943E-4293-B280-692D4EA2D063}" srcOrd="0" destOrd="1" presId="urn:microsoft.com/office/officeart/2005/8/layout/hList1"/>
    <dgm:cxn modelId="{879A163F-3866-4912-9463-487458BB3B5F}" type="presOf" srcId="{6DD3150B-4EF0-497F-8552-4A49BF568BCF}" destId="{092EABAD-3E93-486B-8B5E-E2A42FE9A66D}" srcOrd="0" destOrd="0" presId="urn:microsoft.com/office/officeart/2005/8/layout/hList1"/>
    <dgm:cxn modelId="{9955F964-0D02-4D21-8C96-10301652D974}" type="presOf" srcId="{6C0F934D-5529-479A-A9F5-24ED3CBCC967}" destId="{555322E0-74D7-4A4B-9D5A-32296A28E130}" srcOrd="0" destOrd="0" presId="urn:microsoft.com/office/officeart/2005/8/layout/hList1"/>
    <dgm:cxn modelId="{37E10965-6A9E-48DC-A586-1C6DE8E6D81D}" srcId="{715FC9B2-3538-4430-93F4-2C0C8B8C8166}" destId="{31B7A568-6F16-4227-8C99-7604729959EB}" srcOrd="1" destOrd="0" parTransId="{5DF4291B-7C85-4799-9082-F294A348E795}" sibTransId="{A97AA909-F7F1-4F12-826C-9AB9F1F0E85A}"/>
    <dgm:cxn modelId="{F48AE94E-06F9-4EFF-8719-4535A88990E7}" srcId="{6DD3150B-4EF0-497F-8552-4A49BF568BCF}" destId="{DDD5D266-6B8F-4178-A28B-D3BD45717858}" srcOrd="3" destOrd="0" parTransId="{18E2A042-F61E-4F93-A40D-B946C358FBD3}" sibTransId="{CC3DCBDB-3EC3-4DB2-9AE2-27CF9EE57FEC}"/>
    <dgm:cxn modelId="{A8CD4F76-222D-42A9-93C8-575FD00243BB}" srcId="{890C0B50-0602-4AB7-944C-C865D233E143}" destId="{825DE1C2-1F8F-4CAE-A57C-EF0231B240D9}" srcOrd="0" destOrd="0" parTransId="{433C5AB6-7E3D-4C82-B514-B356FCF1287A}" sibTransId="{344242A7-33AE-4AE1-AC64-809547F2B881}"/>
    <dgm:cxn modelId="{15F23D7B-3252-41C6-8355-CACDA576996C}" type="presOf" srcId="{890C0B50-0602-4AB7-944C-C865D233E143}" destId="{87253B10-ABD4-4E96-B696-F7F17A509440}" srcOrd="0" destOrd="0" presId="urn:microsoft.com/office/officeart/2005/8/layout/hList1"/>
    <dgm:cxn modelId="{56ED7481-7977-40D2-8D59-76AAAC327C42}" type="presOf" srcId="{715FC9B2-3538-4430-93F4-2C0C8B8C8166}" destId="{673613D2-26F7-455C-A25B-4B6889BCEF14}" srcOrd="0" destOrd="0" presId="urn:microsoft.com/office/officeart/2005/8/layout/hList1"/>
    <dgm:cxn modelId="{41C72FAB-EB47-428B-BBBB-E90A0963F0D4}" srcId="{6DD3150B-4EF0-497F-8552-4A49BF568BCF}" destId="{C6376745-8465-4A93-81A3-808792CAD386}" srcOrd="1" destOrd="0" parTransId="{1E87D464-165F-4634-8C01-CEB9B04C5EC9}" sibTransId="{04D07605-A3EC-4AE4-93FC-F9072758D4FD}"/>
    <dgm:cxn modelId="{9FF39FAC-F24E-49E9-B129-46A70E3F806A}" srcId="{42BF9A9E-8542-400E-89EC-DB2D1E3C37D5}" destId="{6DD3150B-4EF0-497F-8552-4A49BF568BCF}" srcOrd="0" destOrd="0" parTransId="{53053370-C249-47D6-8F17-50EA4D1ADD23}" sibTransId="{B5DC16B4-69B4-45B8-8577-2A7CBE26288D}"/>
    <dgm:cxn modelId="{B6407BBA-2ABB-4FA6-85B9-9E3E73D8B64E}" type="presOf" srcId="{31B7A568-6F16-4227-8C99-7604729959EB}" destId="{555322E0-74D7-4A4B-9D5A-32296A28E130}" srcOrd="0" destOrd="1" presId="urn:microsoft.com/office/officeart/2005/8/layout/hList1"/>
    <dgm:cxn modelId="{8EFEDDC2-D060-40C9-87A5-F2AD0BDE89FC}" srcId="{6DD3150B-4EF0-497F-8552-4A49BF568BCF}" destId="{B287B1FB-0BC5-4FCF-8411-BC46B9D9E9E2}" srcOrd="0" destOrd="0" parTransId="{DE0CA75A-6B40-4CA5-A853-767B5B020C86}" sibTransId="{F2D66526-3613-46B4-A25D-28E03636E39B}"/>
    <dgm:cxn modelId="{050106C9-DD69-47A7-AAAA-F264CC6F6CB7}" type="presOf" srcId="{DDD5D266-6B8F-4178-A28B-D3BD45717858}" destId="{79FC9F79-943E-4293-B280-692D4EA2D063}" srcOrd="0" destOrd="3" presId="urn:microsoft.com/office/officeart/2005/8/layout/hList1"/>
    <dgm:cxn modelId="{1D9F34D1-C7E0-4F74-A41C-8B13BD6CA5B2}" type="presOf" srcId="{925280CE-9BB5-464E-8268-A787F17F64B2}" destId="{79FC9F79-943E-4293-B280-692D4EA2D063}" srcOrd="0" destOrd="2" presId="urn:microsoft.com/office/officeart/2005/8/layout/hList1"/>
    <dgm:cxn modelId="{0179F9EB-9253-4639-8129-528AF7CCCC79}" srcId="{42BF9A9E-8542-400E-89EC-DB2D1E3C37D5}" destId="{890C0B50-0602-4AB7-944C-C865D233E143}" srcOrd="2" destOrd="0" parTransId="{9D9B8704-2EFF-43D1-839B-5A874AF20B8A}" sibTransId="{1C9E3F98-8400-423D-980E-D05B8EF0033F}"/>
    <dgm:cxn modelId="{F1EBBDF9-2A54-4217-BB18-F069CB055C39}" type="presOf" srcId="{42BF9A9E-8542-400E-89EC-DB2D1E3C37D5}" destId="{1C93FF53-6387-48C7-956D-024E6A80F418}" srcOrd="0" destOrd="0" presId="urn:microsoft.com/office/officeart/2005/8/layout/hList1"/>
    <dgm:cxn modelId="{FD5018FA-5297-4065-AF74-151ED02AA1F4}" type="presOf" srcId="{B287B1FB-0BC5-4FCF-8411-BC46B9D9E9E2}" destId="{79FC9F79-943E-4293-B280-692D4EA2D063}" srcOrd="0" destOrd="0" presId="urn:microsoft.com/office/officeart/2005/8/layout/hList1"/>
    <dgm:cxn modelId="{693003FE-212F-403A-926A-9AACD21D11AE}" type="presOf" srcId="{825DE1C2-1F8F-4CAE-A57C-EF0231B240D9}" destId="{4A350824-6F1C-4157-8D7B-43D110766B35}" srcOrd="0" destOrd="0" presId="urn:microsoft.com/office/officeart/2005/8/layout/hList1"/>
    <dgm:cxn modelId="{B3458843-AAAB-4B5D-8C0D-11675626D3A5}" type="presParOf" srcId="{1C93FF53-6387-48C7-956D-024E6A80F418}" destId="{BBB9D3C7-93FD-42D5-BAFC-0618DC0C8248}" srcOrd="0" destOrd="0" presId="urn:microsoft.com/office/officeart/2005/8/layout/hList1"/>
    <dgm:cxn modelId="{783F31AE-79A0-4160-96B6-BFCFE701F5B4}" type="presParOf" srcId="{BBB9D3C7-93FD-42D5-BAFC-0618DC0C8248}" destId="{092EABAD-3E93-486B-8B5E-E2A42FE9A66D}" srcOrd="0" destOrd="0" presId="urn:microsoft.com/office/officeart/2005/8/layout/hList1"/>
    <dgm:cxn modelId="{BC68EDAD-EE61-4A7B-B968-D25414F34514}" type="presParOf" srcId="{BBB9D3C7-93FD-42D5-BAFC-0618DC0C8248}" destId="{79FC9F79-943E-4293-B280-692D4EA2D063}" srcOrd="1" destOrd="0" presId="urn:microsoft.com/office/officeart/2005/8/layout/hList1"/>
    <dgm:cxn modelId="{7E7A1D9D-FF2B-4B6C-B599-ECB6B6F7A102}" type="presParOf" srcId="{1C93FF53-6387-48C7-956D-024E6A80F418}" destId="{C74E473A-C0A9-4D13-AB8D-A25B5F59800A}" srcOrd="1" destOrd="0" presId="urn:microsoft.com/office/officeart/2005/8/layout/hList1"/>
    <dgm:cxn modelId="{4B21601B-B1C7-4BF9-BA67-024115843879}" type="presParOf" srcId="{1C93FF53-6387-48C7-956D-024E6A80F418}" destId="{189549A2-7172-4B73-95E6-061B6E390830}" srcOrd="2" destOrd="0" presId="urn:microsoft.com/office/officeart/2005/8/layout/hList1"/>
    <dgm:cxn modelId="{D45789D4-DEE3-4257-9A64-C3776E9E923D}" type="presParOf" srcId="{189549A2-7172-4B73-95E6-061B6E390830}" destId="{673613D2-26F7-455C-A25B-4B6889BCEF14}" srcOrd="0" destOrd="0" presId="urn:microsoft.com/office/officeart/2005/8/layout/hList1"/>
    <dgm:cxn modelId="{17A45711-9EB1-4606-9BA6-9C6215D7EC1D}" type="presParOf" srcId="{189549A2-7172-4B73-95E6-061B6E390830}" destId="{555322E0-74D7-4A4B-9D5A-32296A28E130}" srcOrd="1" destOrd="0" presId="urn:microsoft.com/office/officeart/2005/8/layout/hList1"/>
    <dgm:cxn modelId="{F889A180-0E56-457E-A9F9-96313D0D4D53}" type="presParOf" srcId="{1C93FF53-6387-48C7-956D-024E6A80F418}" destId="{B7DE64AD-1DBA-4633-9E0C-FA773F458DB6}" srcOrd="3" destOrd="0" presId="urn:microsoft.com/office/officeart/2005/8/layout/hList1"/>
    <dgm:cxn modelId="{5670E5C7-CB4C-4777-A68D-2B177F14CBAF}" type="presParOf" srcId="{1C93FF53-6387-48C7-956D-024E6A80F418}" destId="{C93F1670-0742-40D2-B903-998E052904BA}" srcOrd="4" destOrd="0" presId="urn:microsoft.com/office/officeart/2005/8/layout/hList1"/>
    <dgm:cxn modelId="{5D256421-1170-464D-9AD7-80CECCFB5CA7}" type="presParOf" srcId="{C93F1670-0742-40D2-B903-998E052904BA}" destId="{87253B10-ABD4-4E96-B696-F7F17A509440}" srcOrd="0" destOrd="0" presId="urn:microsoft.com/office/officeart/2005/8/layout/hList1"/>
    <dgm:cxn modelId="{09EEE7E0-ED7B-424D-83EF-16983EAA893A}" type="presParOf" srcId="{C93F1670-0742-40D2-B903-998E052904BA}" destId="{4A350824-6F1C-4157-8D7B-43D110766B3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25C10E-2977-452F-8ADF-3E1C3362695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731825D-B731-4F77-8ABE-6A400511E10B}">
      <dgm:prSet/>
      <dgm:spPr/>
      <dgm:t>
        <a:bodyPr/>
        <a:lstStyle/>
        <a:p>
          <a:r>
            <a:rPr lang="en-GB" b="0" i="0"/>
            <a:t>Main aim : Develop a test bed for testing GNC sensors and actuators, architectures and algorithms enabling vertical take-off and landing of launchers.​</a:t>
          </a:r>
          <a:endParaRPr lang="en-US"/>
        </a:p>
      </dgm:t>
    </dgm:pt>
    <dgm:pt modelId="{6EA1EF73-19E6-4387-8EB5-06671ED6E27A}" type="parTrans" cxnId="{B244A702-69A7-4BB0-88F0-C1EE4FC8B1F4}">
      <dgm:prSet/>
      <dgm:spPr/>
      <dgm:t>
        <a:bodyPr/>
        <a:lstStyle/>
        <a:p>
          <a:endParaRPr lang="en-US"/>
        </a:p>
      </dgm:t>
    </dgm:pt>
    <dgm:pt modelId="{E1942193-C0FB-4553-9F98-D316FD86D13E}" type="sibTrans" cxnId="{B244A702-69A7-4BB0-88F0-C1EE4FC8B1F4}">
      <dgm:prSet/>
      <dgm:spPr/>
      <dgm:t>
        <a:bodyPr/>
        <a:lstStyle/>
        <a:p>
          <a:endParaRPr lang="en-US"/>
        </a:p>
      </dgm:t>
    </dgm:pt>
    <dgm:pt modelId="{765ECC4A-3AE1-4275-98B6-DA4283684E56}">
      <dgm:prSet/>
      <dgm:spPr/>
      <dgm:t>
        <a:bodyPr/>
        <a:lstStyle/>
        <a:p>
          <a:pPr rtl="0"/>
          <a:r>
            <a:rPr lang="en-GB"/>
            <a:t>Objectives :</a:t>
          </a:r>
          <a:r>
            <a:rPr lang="en-GB">
              <a:latin typeface="Aptos Display" panose="02110004020202020204"/>
            </a:rPr>
            <a:t> </a:t>
          </a:r>
          <a:endParaRPr lang="en-GB"/>
        </a:p>
        <a:p>
          <a:r>
            <a:rPr lang="en-GB" b="0" i="0" u="none"/>
            <a:t>-</a:t>
          </a:r>
          <a:r>
            <a:rPr lang="en-GB" b="0" i="0" u="none">
              <a:latin typeface="Aptos Display" panose="02110004020202020204"/>
            </a:rPr>
            <a:t>Pin-point</a:t>
          </a:r>
          <a:r>
            <a:rPr lang="en-GB" b="0" i="0" u="none"/>
            <a:t> landing in pre-selected – or not – target areas with and without the aid of GNSS</a:t>
          </a:r>
        </a:p>
        <a:p>
          <a:r>
            <a:rPr lang="en-GB" b="0" i="0" u="none"/>
            <a:t>-</a:t>
          </a:r>
          <a:r>
            <a:rPr lang="en-GB" b="0" i="0" u="none">
              <a:latin typeface="Aptos Display" panose="02110004020202020204"/>
            </a:rPr>
            <a:t>Prototype</a:t>
          </a:r>
          <a:r>
            <a:rPr lang="en-GB" b="0" i="0" u="none"/>
            <a:t> with COTS components for a dynamically equivalent test platform to the most common vertical take-off and landing launching system</a:t>
          </a:r>
          <a:endParaRPr lang="en-US"/>
        </a:p>
      </dgm:t>
    </dgm:pt>
    <dgm:pt modelId="{CC4F13B1-4430-4240-9BF7-4B0D4648C624}" type="parTrans" cxnId="{A164E249-EEFC-41C3-909D-7858040F1719}">
      <dgm:prSet/>
      <dgm:spPr/>
      <dgm:t>
        <a:bodyPr/>
        <a:lstStyle/>
        <a:p>
          <a:endParaRPr lang="en-US"/>
        </a:p>
      </dgm:t>
    </dgm:pt>
    <dgm:pt modelId="{D501F428-4659-4861-A780-99B08BD724AA}" type="sibTrans" cxnId="{A164E249-EEFC-41C3-909D-7858040F1719}">
      <dgm:prSet/>
      <dgm:spPr/>
      <dgm:t>
        <a:bodyPr/>
        <a:lstStyle/>
        <a:p>
          <a:endParaRPr lang="en-US"/>
        </a:p>
      </dgm:t>
    </dgm:pt>
    <dgm:pt modelId="{6C14334B-70B1-4FEE-8F63-FE8409B362E8}" type="pres">
      <dgm:prSet presAssocID="{FA25C10E-2977-452F-8ADF-3E1C3362695F}" presName="root" presStyleCnt="0">
        <dgm:presLayoutVars>
          <dgm:dir/>
          <dgm:resizeHandles val="exact"/>
        </dgm:presLayoutVars>
      </dgm:prSet>
      <dgm:spPr/>
    </dgm:pt>
    <dgm:pt modelId="{ACE3CD9B-66E6-418D-910B-8848D84DB5B7}" type="pres">
      <dgm:prSet presAssocID="{1731825D-B731-4F77-8ABE-6A400511E10B}" presName="compNode" presStyleCnt="0"/>
      <dgm:spPr/>
    </dgm:pt>
    <dgm:pt modelId="{96DD5AC5-CCFC-49D3-A9C7-7AD23C3934B8}" type="pres">
      <dgm:prSet presAssocID="{1731825D-B731-4F77-8ABE-6A400511E10B}" presName="bgRect" presStyleLbl="bgShp" presStyleIdx="0" presStyleCnt="2"/>
      <dgm:spPr/>
    </dgm:pt>
    <dgm:pt modelId="{B0B992B5-D59A-4B14-94AC-97968C897803}" type="pres">
      <dgm:prSet presAssocID="{1731825D-B731-4F77-8ABE-6A400511E10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000" b="-2000"/>
          </a:stretch>
        </a:blipFill>
        <a:ln>
          <a:noFill/>
        </a:ln>
      </dgm:spPr>
    </dgm:pt>
    <dgm:pt modelId="{A34C43BD-69A0-410C-8EDF-E84E1D4A8706}" type="pres">
      <dgm:prSet presAssocID="{1731825D-B731-4F77-8ABE-6A400511E10B}" presName="spaceRect" presStyleCnt="0"/>
      <dgm:spPr/>
    </dgm:pt>
    <dgm:pt modelId="{7F7550BB-270E-4E72-A20C-A20D038C8A9C}" type="pres">
      <dgm:prSet presAssocID="{1731825D-B731-4F77-8ABE-6A400511E10B}" presName="parTx" presStyleLbl="revTx" presStyleIdx="0" presStyleCnt="2">
        <dgm:presLayoutVars>
          <dgm:chMax val="0"/>
          <dgm:chPref val="0"/>
        </dgm:presLayoutVars>
      </dgm:prSet>
      <dgm:spPr/>
    </dgm:pt>
    <dgm:pt modelId="{92E9BDE3-0F95-460A-97C7-F011C463628E}" type="pres">
      <dgm:prSet presAssocID="{E1942193-C0FB-4553-9F98-D316FD86D13E}" presName="sibTrans" presStyleCnt="0"/>
      <dgm:spPr/>
    </dgm:pt>
    <dgm:pt modelId="{77A1187C-31F5-4624-8E65-AC27A1C82414}" type="pres">
      <dgm:prSet presAssocID="{765ECC4A-3AE1-4275-98B6-DA4283684E56}" presName="compNode" presStyleCnt="0"/>
      <dgm:spPr/>
    </dgm:pt>
    <dgm:pt modelId="{6FC9FDB7-C533-4708-B0B7-3EF7C7F391EB}" type="pres">
      <dgm:prSet presAssocID="{765ECC4A-3AE1-4275-98B6-DA4283684E56}" presName="bgRect" presStyleLbl="bgShp" presStyleIdx="1" presStyleCnt="2"/>
      <dgm:spPr/>
    </dgm:pt>
    <dgm:pt modelId="{2B3BB11B-F4E4-4919-AFC1-A29EFEADFDB1}" type="pres">
      <dgm:prSet presAssocID="{765ECC4A-3AE1-4275-98B6-DA4283684E56}" presName="iconRect" presStyleLbl="node1" presStyleIdx="1" presStyleCnt="2" custLinFactNeighborX="12399" custLinFactNeighborY="-5117"/>
      <dgm:spPr>
        <a:blipFill>
          <a:blip xmlns:r="http://schemas.openxmlformats.org/officeDocument/2006/relationships"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09137B0D-8B89-41CF-BB00-52EAEFB0C9C7}" type="pres">
      <dgm:prSet presAssocID="{765ECC4A-3AE1-4275-98B6-DA4283684E56}" presName="spaceRect" presStyleCnt="0"/>
      <dgm:spPr/>
    </dgm:pt>
    <dgm:pt modelId="{28119B15-BE64-4E3D-8F87-0DA4A8C96A15}" type="pres">
      <dgm:prSet presAssocID="{765ECC4A-3AE1-4275-98B6-DA4283684E5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244A702-69A7-4BB0-88F0-C1EE4FC8B1F4}" srcId="{FA25C10E-2977-452F-8ADF-3E1C3362695F}" destId="{1731825D-B731-4F77-8ABE-6A400511E10B}" srcOrd="0" destOrd="0" parTransId="{6EA1EF73-19E6-4387-8EB5-06671ED6E27A}" sibTransId="{E1942193-C0FB-4553-9F98-D316FD86D13E}"/>
    <dgm:cxn modelId="{6306C602-72AE-4143-BC52-2DB263E02458}" type="presOf" srcId="{FA25C10E-2977-452F-8ADF-3E1C3362695F}" destId="{6C14334B-70B1-4FEE-8F63-FE8409B362E8}" srcOrd="0" destOrd="0" presId="urn:microsoft.com/office/officeart/2018/2/layout/IconVerticalSolidList"/>
    <dgm:cxn modelId="{B2A0A842-B65A-44DB-999A-7F74D3BEEB58}" type="presOf" srcId="{1731825D-B731-4F77-8ABE-6A400511E10B}" destId="{7F7550BB-270E-4E72-A20C-A20D038C8A9C}" srcOrd="0" destOrd="0" presId="urn:microsoft.com/office/officeart/2018/2/layout/IconVerticalSolidList"/>
    <dgm:cxn modelId="{A164E249-EEFC-41C3-909D-7858040F1719}" srcId="{FA25C10E-2977-452F-8ADF-3E1C3362695F}" destId="{765ECC4A-3AE1-4275-98B6-DA4283684E56}" srcOrd="1" destOrd="0" parTransId="{CC4F13B1-4430-4240-9BF7-4B0D4648C624}" sibTransId="{D501F428-4659-4861-A780-99B08BD724AA}"/>
    <dgm:cxn modelId="{427EB4D9-8B08-4EF8-AF47-9508A98D5894}" type="presOf" srcId="{765ECC4A-3AE1-4275-98B6-DA4283684E56}" destId="{28119B15-BE64-4E3D-8F87-0DA4A8C96A15}" srcOrd="0" destOrd="0" presId="urn:microsoft.com/office/officeart/2018/2/layout/IconVerticalSolidList"/>
    <dgm:cxn modelId="{1E47636E-9DA2-42E0-BBA7-CE06D5D8CD16}" type="presParOf" srcId="{6C14334B-70B1-4FEE-8F63-FE8409B362E8}" destId="{ACE3CD9B-66E6-418D-910B-8848D84DB5B7}" srcOrd="0" destOrd="0" presId="urn:microsoft.com/office/officeart/2018/2/layout/IconVerticalSolidList"/>
    <dgm:cxn modelId="{97FC4D3B-E04B-40AC-ABFB-7C0E552EC975}" type="presParOf" srcId="{ACE3CD9B-66E6-418D-910B-8848D84DB5B7}" destId="{96DD5AC5-CCFC-49D3-A9C7-7AD23C3934B8}" srcOrd="0" destOrd="0" presId="urn:microsoft.com/office/officeart/2018/2/layout/IconVerticalSolidList"/>
    <dgm:cxn modelId="{627918AD-5355-4E11-A9C5-EFB72D0963CE}" type="presParOf" srcId="{ACE3CD9B-66E6-418D-910B-8848D84DB5B7}" destId="{B0B992B5-D59A-4B14-94AC-97968C897803}" srcOrd="1" destOrd="0" presId="urn:microsoft.com/office/officeart/2018/2/layout/IconVerticalSolidList"/>
    <dgm:cxn modelId="{ACCDB50D-69ED-4CD7-B460-76EBAC8891FC}" type="presParOf" srcId="{ACE3CD9B-66E6-418D-910B-8848D84DB5B7}" destId="{A34C43BD-69A0-410C-8EDF-E84E1D4A8706}" srcOrd="2" destOrd="0" presId="urn:microsoft.com/office/officeart/2018/2/layout/IconVerticalSolidList"/>
    <dgm:cxn modelId="{094480F5-98E1-4787-8C0F-D7313FE2D336}" type="presParOf" srcId="{ACE3CD9B-66E6-418D-910B-8848D84DB5B7}" destId="{7F7550BB-270E-4E72-A20C-A20D038C8A9C}" srcOrd="3" destOrd="0" presId="urn:microsoft.com/office/officeart/2018/2/layout/IconVerticalSolidList"/>
    <dgm:cxn modelId="{CDBE2BDE-959A-4950-ACD1-07C63E2A3682}" type="presParOf" srcId="{6C14334B-70B1-4FEE-8F63-FE8409B362E8}" destId="{92E9BDE3-0F95-460A-97C7-F011C463628E}" srcOrd="1" destOrd="0" presId="urn:microsoft.com/office/officeart/2018/2/layout/IconVerticalSolidList"/>
    <dgm:cxn modelId="{96366E29-42AC-42A0-868B-43B4016F5A3E}" type="presParOf" srcId="{6C14334B-70B1-4FEE-8F63-FE8409B362E8}" destId="{77A1187C-31F5-4624-8E65-AC27A1C82414}" srcOrd="2" destOrd="0" presId="urn:microsoft.com/office/officeart/2018/2/layout/IconVerticalSolidList"/>
    <dgm:cxn modelId="{C8E9AB53-735A-457F-BF0F-AD8910F7E902}" type="presParOf" srcId="{77A1187C-31F5-4624-8E65-AC27A1C82414}" destId="{6FC9FDB7-C533-4708-B0B7-3EF7C7F391EB}" srcOrd="0" destOrd="0" presId="urn:microsoft.com/office/officeart/2018/2/layout/IconVerticalSolidList"/>
    <dgm:cxn modelId="{DC674824-380C-4C7D-AE9B-1D58C63EDE3A}" type="presParOf" srcId="{77A1187C-31F5-4624-8E65-AC27A1C82414}" destId="{2B3BB11B-F4E4-4919-AFC1-A29EFEADFDB1}" srcOrd="1" destOrd="0" presId="urn:microsoft.com/office/officeart/2018/2/layout/IconVerticalSolidList"/>
    <dgm:cxn modelId="{CFF0AD20-E383-4CDC-B972-EB674B52BA1E}" type="presParOf" srcId="{77A1187C-31F5-4624-8E65-AC27A1C82414}" destId="{09137B0D-8B89-41CF-BB00-52EAEFB0C9C7}" srcOrd="2" destOrd="0" presId="urn:microsoft.com/office/officeart/2018/2/layout/IconVerticalSolidList"/>
    <dgm:cxn modelId="{92B80987-8DE5-4647-A937-059D4C131F9F}" type="presParOf" srcId="{77A1187C-31F5-4624-8E65-AC27A1C82414}" destId="{28119B15-BE64-4E3D-8F87-0DA4A8C96A1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6F9C85-A324-4635-AA54-4B4CC76B714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469C33C-59F7-4E08-9DA2-8AB5F0CC4EAB}">
      <dgm:prSet/>
      <dgm:spPr/>
      <dgm:t>
        <a:bodyPr/>
        <a:lstStyle/>
        <a:p>
          <a:r>
            <a:rPr lang="en-GB"/>
            <a:t>Thrust Vector Control (TVC)</a:t>
          </a:r>
          <a:endParaRPr lang="en-US"/>
        </a:p>
      </dgm:t>
    </dgm:pt>
    <dgm:pt modelId="{2865A741-471B-44BE-9477-CFB4E8C71E8B}" type="parTrans" cxnId="{6A3FAFD0-813E-45A9-A7C6-1AB4299CA82E}">
      <dgm:prSet/>
      <dgm:spPr/>
      <dgm:t>
        <a:bodyPr/>
        <a:lstStyle/>
        <a:p>
          <a:endParaRPr lang="en-US"/>
        </a:p>
      </dgm:t>
    </dgm:pt>
    <dgm:pt modelId="{4510ABE2-ACE2-437C-8EC5-A6398D37F088}" type="sibTrans" cxnId="{6A3FAFD0-813E-45A9-A7C6-1AB4299CA8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FD3BDD8-6693-4BC9-B3CB-E786C00B4491}">
      <dgm:prSet/>
      <dgm:spPr/>
      <dgm:t>
        <a:bodyPr/>
        <a:lstStyle/>
        <a:p>
          <a:r>
            <a:rPr lang="fr-FR"/>
            <a:t>Gimbaled Engines</a:t>
          </a:r>
          <a:endParaRPr lang="en-US"/>
        </a:p>
      </dgm:t>
    </dgm:pt>
    <dgm:pt modelId="{E086D990-1F5A-4435-AA40-9B5578D5978F}" type="parTrans" cxnId="{361904BF-8EC1-465E-AC5C-9D14A65930E5}">
      <dgm:prSet/>
      <dgm:spPr/>
      <dgm:t>
        <a:bodyPr/>
        <a:lstStyle/>
        <a:p>
          <a:endParaRPr lang="en-US"/>
        </a:p>
      </dgm:t>
    </dgm:pt>
    <dgm:pt modelId="{46DB82CD-03A8-45D2-B92E-97AC051ACC5E}" type="sibTrans" cxnId="{361904BF-8EC1-465E-AC5C-9D14A65930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914A491-9E09-41B8-BDA2-BCD1DCBC0421}">
      <dgm:prSet/>
      <dgm:spPr/>
      <dgm:t>
        <a:bodyPr/>
        <a:lstStyle/>
        <a:p>
          <a:r>
            <a:rPr lang="fr-FR"/>
            <a:t>Reaction Control System (RCS)</a:t>
          </a:r>
          <a:endParaRPr lang="en-US"/>
        </a:p>
      </dgm:t>
    </dgm:pt>
    <dgm:pt modelId="{1F2297D2-456B-4833-A039-240A5148BBFE}" type="parTrans" cxnId="{67B79090-ABA4-4309-940E-91DB31A6A088}">
      <dgm:prSet/>
      <dgm:spPr/>
      <dgm:t>
        <a:bodyPr/>
        <a:lstStyle/>
        <a:p>
          <a:endParaRPr lang="en-US"/>
        </a:p>
      </dgm:t>
    </dgm:pt>
    <dgm:pt modelId="{B1802D0A-1942-4793-946E-08A89E0AEE49}" type="sibTrans" cxnId="{67B79090-ABA4-4309-940E-91DB31A6A088}">
      <dgm:prSet/>
      <dgm:spPr/>
      <dgm:t>
        <a:bodyPr/>
        <a:lstStyle/>
        <a:p>
          <a:endParaRPr lang="en-US"/>
        </a:p>
      </dgm:t>
    </dgm:pt>
    <dgm:pt modelId="{DDF33631-73AE-4FC0-B445-5CF110972816}" type="pres">
      <dgm:prSet presAssocID="{4B6F9C85-A324-4635-AA54-4B4CC76B714F}" presName="linear" presStyleCnt="0">
        <dgm:presLayoutVars>
          <dgm:animLvl val="lvl"/>
          <dgm:resizeHandles val="exact"/>
        </dgm:presLayoutVars>
      </dgm:prSet>
      <dgm:spPr/>
    </dgm:pt>
    <dgm:pt modelId="{F2FBCAFF-5324-430C-9FD8-FED44E279472}" type="pres">
      <dgm:prSet presAssocID="{9469C33C-59F7-4E08-9DA2-8AB5F0CC4EA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D0FE160-BC59-47AE-B03F-B7A8CB2D3B23}" type="pres">
      <dgm:prSet presAssocID="{4510ABE2-ACE2-437C-8EC5-A6398D37F088}" presName="spacer" presStyleCnt="0"/>
      <dgm:spPr/>
    </dgm:pt>
    <dgm:pt modelId="{22DDF998-1D7A-4A86-8F9E-E89152A189E6}" type="pres">
      <dgm:prSet presAssocID="{5FD3BDD8-6693-4BC9-B3CB-E786C00B449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C4033D0-F8B8-4BE6-89A1-0DC5D7ED024A}" type="pres">
      <dgm:prSet presAssocID="{46DB82CD-03A8-45D2-B92E-97AC051ACC5E}" presName="spacer" presStyleCnt="0"/>
      <dgm:spPr/>
    </dgm:pt>
    <dgm:pt modelId="{119D7290-F92A-4BC4-BBE6-68EEA3DC162B}" type="pres">
      <dgm:prSet presAssocID="{B914A491-9E09-41B8-BDA2-BCD1DCBC042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E25286C-E957-476D-8BCA-6EF0693F3FB6}" type="presOf" srcId="{4B6F9C85-A324-4635-AA54-4B4CC76B714F}" destId="{DDF33631-73AE-4FC0-B445-5CF110972816}" srcOrd="0" destOrd="0" presId="urn:microsoft.com/office/officeart/2005/8/layout/vList2"/>
    <dgm:cxn modelId="{53FBDE7C-7FBC-4EDA-9904-62306ACF2C78}" type="presOf" srcId="{B914A491-9E09-41B8-BDA2-BCD1DCBC0421}" destId="{119D7290-F92A-4BC4-BBE6-68EEA3DC162B}" srcOrd="0" destOrd="0" presId="urn:microsoft.com/office/officeart/2005/8/layout/vList2"/>
    <dgm:cxn modelId="{BE5D2D8D-273C-4D03-8930-6A07FB6F1C74}" type="presOf" srcId="{5FD3BDD8-6693-4BC9-B3CB-E786C00B4491}" destId="{22DDF998-1D7A-4A86-8F9E-E89152A189E6}" srcOrd="0" destOrd="0" presId="urn:microsoft.com/office/officeart/2005/8/layout/vList2"/>
    <dgm:cxn modelId="{67B79090-ABA4-4309-940E-91DB31A6A088}" srcId="{4B6F9C85-A324-4635-AA54-4B4CC76B714F}" destId="{B914A491-9E09-41B8-BDA2-BCD1DCBC0421}" srcOrd="2" destOrd="0" parTransId="{1F2297D2-456B-4833-A039-240A5148BBFE}" sibTransId="{B1802D0A-1942-4793-946E-08A89E0AEE49}"/>
    <dgm:cxn modelId="{361904BF-8EC1-465E-AC5C-9D14A65930E5}" srcId="{4B6F9C85-A324-4635-AA54-4B4CC76B714F}" destId="{5FD3BDD8-6693-4BC9-B3CB-E786C00B4491}" srcOrd="1" destOrd="0" parTransId="{E086D990-1F5A-4435-AA40-9B5578D5978F}" sibTransId="{46DB82CD-03A8-45D2-B92E-97AC051ACC5E}"/>
    <dgm:cxn modelId="{6A3FAFD0-813E-45A9-A7C6-1AB4299CA82E}" srcId="{4B6F9C85-A324-4635-AA54-4B4CC76B714F}" destId="{9469C33C-59F7-4E08-9DA2-8AB5F0CC4EAB}" srcOrd="0" destOrd="0" parTransId="{2865A741-471B-44BE-9477-CFB4E8C71E8B}" sibTransId="{4510ABE2-ACE2-437C-8EC5-A6398D37F088}"/>
    <dgm:cxn modelId="{0BCF1BE4-A17E-438B-9A50-B55960F88F6E}" type="presOf" srcId="{9469C33C-59F7-4E08-9DA2-8AB5F0CC4EAB}" destId="{F2FBCAFF-5324-430C-9FD8-FED44E279472}" srcOrd="0" destOrd="0" presId="urn:microsoft.com/office/officeart/2005/8/layout/vList2"/>
    <dgm:cxn modelId="{5F93A409-81A4-4160-872D-97CD81C9B97F}" type="presParOf" srcId="{DDF33631-73AE-4FC0-B445-5CF110972816}" destId="{F2FBCAFF-5324-430C-9FD8-FED44E279472}" srcOrd="0" destOrd="0" presId="urn:microsoft.com/office/officeart/2005/8/layout/vList2"/>
    <dgm:cxn modelId="{1F5CC4EB-0CA4-4911-988A-D7B9CD311D63}" type="presParOf" srcId="{DDF33631-73AE-4FC0-B445-5CF110972816}" destId="{AD0FE160-BC59-47AE-B03F-B7A8CB2D3B23}" srcOrd="1" destOrd="0" presId="urn:microsoft.com/office/officeart/2005/8/layout/vList2"/>
    <dgm:cxn modelId="{4C376F82-E827-4F21-A67A-32C69240E1E4}" type="presParOf" srcId="{DDF33631-73AE-4FC0-B445-5CF110972816}" destId="{22DDF998-1D7A-4A86-8F9E-E89152A189E6}" srcOrd="2" destOrd="0" presId="urn:microsoft.com/office/officeart/2005/8/layout/vList2"/>
    <dgm:cxn modelId="{400F3176-5961-4BAD-BE52-482553863512}" type="presParOf" srcId="{DDF33631-73AE-4FC0-B445-5CF110972816}" destId="{0C4033D0-F8B8-4BE6-89A1-0DC5D7ED024A}" srcOrd="3" destOrd="0" presId="urn:microsoft.com/office/officeart/2005/8/layout/vList2"/>
    <dgm:cxn modelId="{E89D0230-1340-4C46-87B0-DDCEEBD25FE1}" type="presParOf" srcId="{DDF33631-73AE-4FC0-B445-5CF110972816}" destId="{119D7290-F92A-4BC4-BBE6-68EEA3DC162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C7F8EC-1CB4-4E2B-AE6B-15602F94A73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62EBC9D4-AA6C-4D09-8478-846574922EB1}">
      <dgm:prSet/>
      <dgm:spPr/>
      <dgm:t>
        <a:bodyPr/>
        <a:lstStyle/>
        <a:p>
          <a:r>
            <a:rPr lang="en-US"/>
            <a:t>Accuracy </a:t>
          </a:r>
        </a:p>
      </dgm:t>
    </dgm:pt>
    <dgm:pt modelId="{59116779-B9E5-4411-9701-05A04BC6DB4D}" type="parTrans" cxnId="{8D31B09F-B604-4772-BFEF-B7BA59234BD0}">
      <dgm:prSet/>
      <dgm:spPr/>
      <dgm:t>
        <a:bodyPr/>
        <a:lstStyle/>
        <a:p>
          <a:endParaRPr lang="en-US"/>
        </a:p>
      </dgm:t>
    </dgm:pt>
    <dgm:pt modelId="{3EF3EC4E-C1E7-4F5C-BB37-6F6D20DE6498}" type="sibTrans" cxnId="{8D31B09F-B604-4772-BFEF-B7BA59234BD0}">
      <dgm:prSet/>
      <dgm:spPr/>
      <dgm:t>
        <a:bodyPr/>
        <a:lstStyle/>
        <a:p>
          <a:endParaRPr lang="en-US"/>
        </a:p>
      </dgm:t>
    </dgm:pt>
    <dgm:pt modelId="{AD864839-3B1E-4D95-8759-9F8CB170615E}">
      <dgm:prSet/>
      <dgm:spPr/>
      <dgm:t>
        <a:bodyPr/>
        <a:lstStyle/>
        <a:p>
          <a:r>
            <a:rPr lang="en-US"/>
            <a:t>Reliability and Durability</a:t>
          </a:r>
        </a:p>
      </dgm:t>
    </dgm:pt>
    <dgm:pt modelId="{88EAA900-E9A0-4DB2-8BBD-CE26476E4598}" type="parTrans" cxnId="{2AE153A7-BB08-4F53-B59A-5EC9F021BBB5}">
      <dgm:prSet/>
      <dgm:spPr/>
      <dgm:t>
        <a:bodyPr/>
        <a:lstStyle/>
        <a:p>
          <a:endParaRPr lang="en-US"/>
        </a:p>
      </dgm:t>
    </dgm:pt>
    <dgm:pt modelId="{509E0AA5-426E-450A-834D-7F55C8F39A0A}" type="sibTrans" cxnId="{2AE153A7-BB08-4F53-B59A-5EC9F021BBB5}">
      <dgm:prSet/>
      <dgm:spPr/>
      <dgm:t>
        <a:bodyPr/>
        <a:lstStyle/>
        <a:p>
          <a:endParaRPr lang="en-US"/>
        </a:p>
      </dgm:t>
    </dgm:pt>
    <dgm:pt modelId="{5A0A289B-C613-4AE0-9F50-891DEA6884C8}">
      <dgm:prSet/>
      <dgm:spPr/>
      <dgm:t>
        <a:bodyPr/>
        <a:lstStyle/>
        <a:p>
          <a:r>
            <a:rPr lang="en-US"/>
            <a:t>High response speed</a:t>
          </a:r>
        </a:p>
      </dgm:t>
    </dgm:pt>
    <dgm:pt modelId="{201303B5-9225-4609-98D7-C5BB4E6B4F64}" type="parTrans" cxnId="{B35FDBED-3E02-4485-A9C5-5F70BF33F78A}">
      <dgm:prSet/>
      <dgm:spPr/>
      <dgm:t>
        <a:bodyPr/>
        <a:lstStyle/>
        <a:p>
          <a:endParaRPr lang="en-US"/>
        </a:p>
      </dgm:t>
    </dgm:pt>
    <dgm:pt modelId="{4EED30E4-C159-4825-8060-AC0F629E4E5C}" type="sibTrans" cxnId="{B35FDBED-3E02-4485-A9C5-5F70BF33F78A}">
      <dgm:prSet/>
      <dgm:spPr/>
      <dgm:t>
        <a:bodyPr/>
        <a:lstStyle/>
        <a:p>
          <a:endParaRPr lang="en-US"/>
        </a:p>
      </dgm:t>
    </dgm:pt>
    <dgm:pt modelId="{FAB1BBD7-B345-46BE-A973-D98AC252A363}" type="pres">
      <dgm:prSet presAssocID="{EDC7F8EC-1CB4-4E2B-AE6B-15602F94A73D}" presName="root" presStyleCnt="0">
        <dgm:presLayoutVars>
          <dgm:dir/>
          <dgm:resizeHandles val="exact"/>
        </dgm:presLayoutVars>
      </dgm:prSet>
      <dgm:spPr/>
    </dgm:pt>
    <dgm:pt modelId="{71C1BB14-B706-4F29-9911-ADA37080A21E}" type="pres">
      <dgm:prSet presAssocID="{EDC7F8EC-1CB4-4E2B-AE6B-15602F94A73D}" presName="container" presStyleCnt="0">
        <dgm:presLayoutVars>
          <dgm:dir/>
          <dgm:resizeHandles val="exact"/>
        </dgm:presLayoutVars>
      </dgm:prSet>
      <dgm:spPr/>
    </dgm:pt>
    <dgm:pt modelId="{3967F6FD-FCA1-43C6-8588-0330322D8A8E}" type="pres">
      <dgm:prSet presAssocID="{62EBC9D4-AA6C-4D09-8478-846574922EB1}" presName="compNode" presStyleCnt="0"/>
      <dgm:spPr/>
    </dgm:pt>
    <dgm:pt modelId="{21EFF2D3-8DFE-4997-A69B-8E90465EF88B}" type="pres">
      <dgm:prSet presAssocID="{62EBC9D4-AA6C-4D09-8478-846574922EB1}" presName="iconBgRect" presStyleLbl="bgShp" presStyleIdx="0" presStyleCnt="3"/>
      <dgm:spPr/>
    </dgm:pt>
    <dgm:pt modelId="{521E8AB5-794B-4424-9148-A27661D39D02}" type="pres">
      <dgm:prSet presAssocID="{62EBC9D4-AA6C-4D09-8478-846574922EB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BDB09CC9-52BC-4151-9F68-C9A554597FE9}" type="pres">
      <dgm:prSet presAssocID="{62EBC9D4-AA6C-4D09-8478-846574922EB1}" presName="spaceRect" presStyleCnt="0"/>
      <dgm:spPr/>
    </dgm:pt>
    <dgm:pt modelId="{CBDCB7D9-7F68-486B-BFF3-213480F1D200}" type="pres">
      <dgm:prSet presAssocID="{62EBC9D4-AA6C-4D09-8478-846574922EB1}" presName="textRect" presStyleLbl="revTx" presStyleIdx="0" presStyleCnt="3">
        <dgm:presLayoutVars>
          <dgm:chMax val="1"/>
          <dgm:chPref val="1"/>
        </dgm:presLayoutVars>
      </dgm:prSet>
      <dgm:spPr/>
    </dgm:pt>
    <dgm:pt modelId="{E0930572-B924-4556-9254-C01C6FA85230}" type="pres">
      <dgm:prSet presAssocID="{3EF3EC4E-C1E7-4F5C-BB37-6F6D20DE6498}" presName="sibTrans" presStyleLbl="sibTrans2D1" presStyleIdx="0" presStyleCnt="0"/>
      <dgm:spPr/>
    </dgm:pt>
    <dgm:pt modelId="{3345247B-F04F-4D99-98E1-6529F01AF90C}" type="pres">
      <dgm:prSet presAssocID="{AD864839-3B1E-4D95-8759-9F8CB170615E}" presName="compNode" presStyleCnt="0"/>
      <dgm:spPr/>
    </dgm:pt>
    <dgm:pt modelId="{533D2536-CF85-4EA5-8B2B-D591475A4D85}" type="pres">
      <dgm:prSet presAssocID="{AD864839-3B1E-4D95-8759-9F8CB170615E}" presName="iconBgRect" presStyleLbl="bgShp" presStyleIdx="1" presStyleCnt="3"/>
      <dgm:spPr/>
    </dgm:pt>
    <dgm:pt modelId="{7C979127-D978-4E66-B1B1-0B5771F2C083}" type="pres">
      <dgm:prSet presAssocID="{AD864839-3B1E-4D95-8759-9F8CB170615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429DF724-01A7-485D-9414-63C4F36683F1}" type="pres">
      <dgm:prSet presAssocID="{AD864839-3B1E-4D95-8759-9F8CB170615E}" presName="spaceRect" presStyleCnt="0"/>
      <dgm:spPr/>
    </dgm:pt>
    <dgm:pt modelId="{695D99BC-3D98-49A5-9DB6-638B78497760}" type="pres">
      <dgm:prSet presAssocID="{AD864839-3B1E-4D95-8759-9F8CB170615E}" presName="textRect" presStyleLbl="revTx" presStyleIdx="1" presStyleCnt="3">
        <dgm:presLayoutVars>
          <dgm:chMax val="1"/>
          <dgm:chPref val="1"/>
        </dgm:presLayoutVars>
      </dgm:prSet>
      <dgm:spPr/>
    </dgm:pt>
    <dgm:pt modelId="{0477DCFE-DD42-45D1-94B9-4D48DB0791A6}" type="pres">
      <dgm:prSet presAssocID="{509E0AA5-426E-450A-834D-7F55C8F39A0A}" presName="sibTrans" presStyleLbl="sibTrans2D1" presStyleIdx="0" presStyleCnt="0"/>
      <dgm:spPr/>
    </dgm:pt>
    <dgm:pt modelId="{E2458742-26E4-49BA-BB0D-3412A48DB52F}" type="pres">
      <dgm:prSet presAssocID="{5A0A289B-C613-4AE0-9F50-891DEA6884C8}" presName="compNode" presStyleCnt="0"/>
      <dgm:spPr/>
    </dgm:pt>
    <dgm:pt modelId="{D9A22EDC-D4D0-45EA-AD73-253F2DFEAC67}" type="pres">
      <dgm:prSet presAssocID="{5A0A289B-C613-4AE0-9F50-891DEA6884C8}" presName="iconBgRect" presStyleLbl="bgShp" presStyleIdx="2" presStyleCnt="3"/>
      <dgm:spPr/>
    </dgm:pt>
    <dgm:pt modelId="{0BFB6D84-773C-4847-993A-DB14B0487C00}" type="pres">
      <dgm:prSet presAssocID="{5A0A289B-C613-4AE0-9F50-891DEA6884C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仪表"/>
        </a:ext>
      </dgm:extLst>
    </dgm:pt>
    <dgm:pt modelId="{8CA98FD1-9428-41FF-B7B5-3C6EF0ECFD60}" type="pres">
      <dgm:prSet presAssocID="{5A0A289B-C613-4AE0-9F50-891DEA6884C8}" presName="spaceRect" presStyleCnt="0"/>
      <dgm:spPr/>
    </dgm:pt>
    <dgm:pt modelId="{46209C5C-2CDE-467F-AFE2-43CFAA3E3B78}" type="pres">
      <dgm:prSet presAssocID="{5A0A289B-C613-4AE0-9F50-891DEA6884C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293931E-BCBE-4DCA-A7B2-21118E91BDD8}" type="presOf" srcId="{AD864839-3B1E-4D95-8759-9F8CB170615E}" destId="{695D99BC-3D98-49A5-9DB6-638B78497760}" srcOrd="0" destOrd="0" presId="urn:microsoft.com/office/officeart/2018/2/layout/IconCircleList"/>
    <dgm:cxn modelId="{D2123C20-2969-459F-BC01-0E3950B7D5BE}" type="presOf" srcId="{62EBC9D4-AA6C-4D09-8478-846574922EB1}" destId="{CBDCB7D9-7F68-486B-BFF3-213480F1D200}" srcOrd="0" destOrd="0" presId="urn:microsoft.com/office/officeart/2018/2/layout/IconCircleList"/>
    <dgm:cxn modelId="{69834C64-91D0-48AE-B736-851513920893}" type="presOf" srcId="{EDC7F8EC-1CB4-4E2B-AE6B-15602F94A73D}" destId="{FAB1BBD7-B345-46BE-A973-D98AC252A363}" srcOrd="0" destOrd="0" presId="urn:microsoft.com/office/officeart/2018/2/layout/IconCircleList"/>
    <dgm:cxn modelId="{5FF0C49D-1F86-48FD-B2B8-B22DBC031C7E}" type="presOf" srcId="{3EF3EC4E-C1E7-4F5C-BB37-6F6D20DE6498}" destId="{E0930572-B924-4556-9254-C01C6FA85230}" srcOrd="0" destOrd="0" presId="urn:microsoft.com/office/officeart/2018/2/layout/IconCircleList"/>
    <dgm:cxn modelId="{8D31B09F-B604-4772-BFEF-B7BA59234BD0}" srcId="{EDC7F8EC-1CB4-4E2B-AE6B-15602F94A73D}" destId="{62EBC9D4-AA6C-4D09-8478-846574922EB1}" srcOrd="0" destOrd="0" parTransId="{59116779-B9E5-4411-9701-05A04BC6DB4D}" sibTransId="{3EF3EC4E-C1E7-4F5C-BB37-6F6D20DE6498}"/>
    <dgm:cxn modelId="{2AE153A7-BB08-4F53-B59A-5EC9F021BBB5}" srcId="{EDC7F8EC-1CB4-4E2B-AE6B-15602F94A73D}" destId="{AD864839-3B1E-4D95-8759-9F8CB170615E}" srcOrd="1" destOrd="0" parTransId="{88EAA900-E9A0-4DB2-8BBD-CE26476E4598}" sibTransId="{509E0AA5-426E-450A-834D-7F55C8F39A0A}"/>
    <dgm:cxn modelId="{BF60ADC0-D41C-4912-B1C3-EFABEFB24F70}" type="presOf" srcId="{509E0AA5-426E-450A-834D-7F55C8F39A0A}" destId="{0477DCFE-DD42-45D1-94B9-4D48DB0791A6}" srcOrd="0" destOrd="0" presId="urn:microsoft.com/office/officeart/2018/2/layout/IconCircleList"/>
    <dgm:cxn modelId="{5E72ADE4-E7CD-4A3A-868F-FAB52E34427D}" type="presOf" srcId="{5A0A289B-C613-4AE0-9F50-891DEA6884C8}" destId="{46209C5C-2CDE-467F-AFE2-43CFAA3E3B78}" srcOrd="0" destOrd="0" presId="urn:microsoft.com/office/officeart/2018/2/layout/IconCircleList"/>
    <dgm:cxn modelId="{B35FDBED-3E02-4485-A9C5-5F70BF33F78A}" srcId="{EDC7F8EC-1CB4-4E2B-AE6B-15602F94A73D}" destId="{5A0A289B-C613-4AE0-9F50-891DEA6884C8}" srcOrd="2" destOrd="0" parTransId="{201303B5-9225-4609-98D7-C5BB4E6B4F64}" sibTransId="{4EED30E4-C159-4825-8060-AC0F629E4E5C}"/>
    <dgm:cxn modelId="{DA0E4C4F-D4BB-491C-B41D-94F0E05E80E8}" type="presParOf" srcId="{FAB1BBD7-B345-46BE-A973-D98AC252A363}" destId="{71C1BB14-B706-4F29-9911-ADA37080A21E}" srcOrd="0" destOrd="0" presId="urn:microsoft.com/office/officeart/2018/2/layout/IconCircleList"/>
    <dgm:cxn modelId="{3DDB0252-2648-47F2-93B9-1647B80A5D7B}" type="presParOf" srcId="{71C1BB14-B706-4F29-9911-ADA37080A21E}" destId="{3967F6FD-FCA1-43C6-8588-0330322D8A8E}" srcOrd="0" destOrd="0" presId="urn:microsoft.com/office/officeart/2018/2/layout/IconCircleList"/>
    <dgm:cxn modelId="{1BF468D2-6EEC-4B57-9C1D-8D52C053E92C}" type="presParOf" srcId="{3967F6FD-FCA1-43C6-8588-0330322D8A8E}" destId="{21EFF2D3-8DFE-4997-A69B-8E90465EF88B}" srcOrd="0" destOrd="0" presId="urn:microsoft.com/office/officeart/2018/2/layout/IconCircleList"/>
    <dgm:cxn modelId="{6253BF3B-3B64-472E-A6C7-65F294BA8E07}" type="presParOf" srcId="{3967F6FD-FCA1-43C6-8588-0330322D8A8E}" destId="{521E8AB5-794B-4424-9148-A27661D39D02}" srcOrd="1" destOrd="0" presId="urn:microsoft.com/office/officeart/2018/2/layout/IconCircleList"/>
    <dgm:cxn modelId="{9C02A659-4C08-44E2-9C58-217F1C3F085D}" type="presParOf" srcId="{3967F6FD-FCA1-43C6-8588-0330322D8A8E}" destId="{BDB09CC9-52BC-4151-9F68-C9A554597FE9}" srcOrd="2" destOrd="0" presId="urn:microsoft.com/office/officeart/2018/2/layout/IconCircleList"/>
    <dgm:cxn modelId="{49F7BE7C-B2BC-4A29-BB8F-0CEE906E7B7E}" type="presParOf" srcId="{3967F6FD-FCA1-43C6-8588-0330322D8A8E}" destId="{CBDCB7D9-7F68-486B-BFF3-213480F1D200}" srcOrd="3" destOrd="0" presId="urn:microsoft.com/office/officeart/2018/2/layout/IconCircleList"/>
    <dgm:cxn modelId="{EF366F71-B2A3-4B78-96FC-B4C9D647CBC6}" type="presParOf" srcId="{71C1BB14-B706-4F29-9911-ADA37080A21E}" destId="{E0930572-B924-4556-9254-C01C6FA85230}" srcOrd="1" destOrd="0" presId="urn:microsoft.com/office/officeart/2018/2/layout/IconCircleList"/>
    <dgm:cxn modelId="{B81D0599-E91E-4B34-98D0-500CB2A4648A}" type="presParOf" srcId="{71C1BB14-B706-4F29-9911-ADA37080A21E}" destId="{3345247B-F04F-4D99-98E1-6529F01AF90C}" srcOrd="2" destOrd="0" presId="urn:microsoft.com/office/officeart/2018/2/layout/IconCircleList"/>
    <dgm:cxn modelId="{5C2F8DA7-60E9-443B-9A60-01A0A9B4BAB4}" type="presParOf" srcId="{3345247B-F04F-4D99-98E1-6529F01AF90C}" destId="{533D2536-CF85-4EA5-8B2B-D591475A4D85}" srcOrd="0" destOrd="0" presId="urn:microsoft.com/office/officeart/2018/2/layout/IconCircleList"/>
    <dgm:cxn modelId="{4F268E6E-2EF6-4338-AD57-84438CD23F60}" type="presParOf" srcId="{3345247B-F04F-4D99-98E1-6529F01AF90C}" destId="{7C979127-D978-4E66-B1B1-0B5771F2C083}" srcOrd="1" destOrd="0" presId="urn:microsoft.com/office/officeart/2018/2/layout/IconCircleList"/>
    <dgm:cxn modelId="{B824DC16-07D5-434E-B996-4E4FAD526FB7}" type="presParOf" srcId="{3345247B-F04F-4D99-98E1-6529F01AF90C}" destId="{429DF724-01A7-485D-9414-63C4F36683F1}" srcOrd="2" destOrd="0" presId="urn:microsoft.com/office/officeart/2018/2/layout/IconCircleList"/>
    <dgm:cxn modelId="{F36A7CED-8D85-4A04-ADD6-5C71EB155226}" type="presParOf" srcId="{3345247B-F04F-4D99-98E1-6529F01AF90C}" destId="{695D99BC-3D98-49A5-9DB6-638B78497760}" srcOrd="3" destOrd="0" presId="urn:microsoft.com/office/officeart/2018/2/layout/IconCircleList"/>
    <dgm:cxn modelId="{82570D97-8380-43A1-9D6E-30DF780EC336}" type="presParOf" srcId="{71C1BB14-B706-4F29-9911-ADA37080A21E}" destId="{0477DCFE-DD42-45D1-94B9-4D48DB0791A6}" srcOrd="3" destOrd="0" presId="urn:microsoft.com/office/officeart/2018/2/layout/IconCircleList"/>
    <dgm:cxn modelId="{247F60B4-FC93-4DBB-99CA-7D7560071C20}" type="presParOf" srcId="{71C1BB14-B706-4F29-9911-ADA37080A21E}" destId="{E2458742-26E4-49BA-BB0D-3412A48DB52F}" srcOrd="4" destOrd="0" presId="urn:microsoft.com/office/officeart/2018/2/layout/IconCircleList"/>
    <dgm:cxn modelId="{4BA6AA96-EA6B-4B46-AEDE-73985260A145}" type="presParOf" srcId="{E2458742-26E4-49BA-BB0D-3412A48DB52F}" destId="{D9A22EDC-D4D0-45EA-AD73-253F2DFEAC67}" srcOrd="0" destOrd="0" presId="urn:microsoft.com/office/officeart/2018/2/layout/IconCircleList"/>
    <dgm:cxn modelId="{1E8D73DD-604C-484B-88B9-2E81C131C7C6}" type="presParOf" srcId="{E2458742-26E4-49BA-BB0D-3412A48DB52F}" destId="{0BFB6D84-773C-4847-993A-DB14B0487C00}" srcOrd="1" destOrd="0" presId="urn:microsoft.com/office/officeart/2018/2/layout/IconCircleList"/>
    <dgm:cxn modelId="{EFEEC986-5EDA-4CCC-9EA8-0F5186F9E081}" type="presParOf" srcId="{E2458742-26E4-49BA-BB0D-3412A48DB52F}" destId="{8CA98FD1-9428-41FF-B7B5-3C6EF0ECFD60}" srcOrd="2" destOrd="0" presId="urn:microsoft.com/office/officeart/2018/2/layout/IconCircleList"/>
    <dgm:cxn modelId="{80C1C503-C0C1-4AC8-B38A-F78605DF2A0B}" type="presParOf" srcId="{E2458742-26E4-49BA-BB0D-3412A48DB52F}" destId="{46209C5C-2CDE-467F-AFE2-43CFAA3E3B7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6A7A52-A52B-4250-86EF-34630A5E348D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FE8C9FC-9E78-47A9-BF5C-85AEC49EAE8D}">
      <dgm:prSet/>
      <dgm:spPr/>
      <dgm:t>
        <a:bodyPr/>
        <a:lstStyle/>
        <a:p>
          <a:r>
            <a:rPr lang="en-GB"/>
            <a:t>Cost</a:t>
          </a:r>
          <a:endParaRPr lang="en-US"/>
        </a:p>
      </dgm:t>
    </dgm:pt>
    <dgm:pt modelId="{3E0AF75B-76EE-4392-8E84-19FF253972AF}" type="parTrans" cxnId="{64BD7E4B-0C2D-433B-BAE9-1B89D45F751E}">
      <dgm:prSet/>
      <dgm:spPr/>
      <dgm:t>
        <a:bodyPr/>
        <a:lstStyle/>
        <a:p>
          <a:endParaRPr lang="en-US"/>
        </a:p>
      </dgm:t>
    </dgm:pt>
    <dgm:pt modelId="{FD75C042-8594-4634-86CE-5B02B1B442DB}" type="sibTrans" cxnId="{64BD7E4B-0C2D-433B-BAE9-1B89D45F751E}">
      <dgm:prSet/>
      <dgm:spPr/>
      <dgm:t>
        <a:bodyPr/>
        <a:lstStyle/>
        <a:p>
          <a:endParaRPr lang="en-US"/>
        </a:p>
      </dgm:t>
    </dgm:pt>
    <dgm:pt modelId="{09679B90-28FF-4C96-8EAA-75B6B327AFB7}">
      <dgm:prSet/>
      <dgm:spPr/>
      <dgm:t>
        <a:bodyPr/>
        <a:lstStyle/>
        <a:p>
          <a:r>
            <a:rPr lang="en-GB"/>
            <a:t>Safety</a:t>
          </a:r>
          <a:endParaRPr lang="en-US"/>
        </a:p>
      </dgm:t>
    </dgm:pt>
    <dgm:pt modelId="{45675FE0-3F40-441D-A4F9-5AE9D78E6DB1}" type="parTrans" cxnId="{984587E5-D130-489A-B457-DE40C5461A41}">
      <dgm:prSet/>
      <dgm:spPr/>
      <dgm:t>
        <a:bodyPr/>
        <a:lstStyle/>
        <a:p>
          <a:endParaRPr lang="en-US"/>
        </a:p>
      </dgm:t>
    </dgm:pt>
    <dgm:pt modelId="{FFCFC14C-F7A5-4B2D-B37D-9FD88FA88CCE}" type="sibTrans" cxnId="{984587E5-D130-489A-B457-DE40C5461A41}">
      <dgm:prSet/>
      <dgm:spPr/>
      <dgm:t>
        <a:bodyPr/>
        <a:lstStyle/>
        <a:p>
          <a:endParaRPr lang="en-US"/>
        </a:p>
      </dgm:t>
    </dgm:pt>
    <dgm:pt modelId="{A1A5691C-555E-4934-9B54-12DE545F3223}">
      <dgm:prSet/>
      <dgm:spPr/>
      <dgm:t>
        <a:bodyPr/>
        <a:lstStyle/>
        <a:p>
          <a:r>
            <a:rPr lang="en-GB"/>
            <a:t>Noise (Safety)</a:t>
          </a:r>
          <a:endParaRPr lang="en-US"/>
        </a:p>
      </dgm:t>
    </dgm:pt>
    <dgm:pt modelId="{69774A00-4A93-4E93-9F42-775A85C749FB}" type="parTrans" cxnId="{1341AB4B-4A35-4DF4-8189-92B72A772512}">
      <dgm:prSet/>
      <dgm:spPr/>
      <dgm:t>
        <a:bodyPr/>
        <a:lstStyle/>
        <a:p>
          <a:endParaRPr lang="en-US"/>
        </a:p>
      </dgm:t>
    </dgm:pt>
    <dgm:pt modelId="{1EE265C9-1223-4300-942A-B763FBAECCBA}" type="sibTrans" cxnId="{1341AB4B-4A35-4DF4-8189-92B72A772512}">
      <dgm:prSet/>
      <dgm:spPr/>
      <dgm:t>
        <a:bodyPr/>
        <a:lstStyle/>
        <a:p>
          <a:endParaRPr lang="en-US"/>
        </a:p>
      </dgm:t>
    </dgm:pt>
    <dgm:pt modelId="{D95A3ACA-EF0B-4057-B702-8ADDB4224160}">
      <dgm:prSet/>
      <dgm:spPr/>
      <dgm:t>
        <a:bodyPr/>
        <a:lstStyle/>
        <a:p>
          <a:r>
            <a:rPr lang="en-GB"/>
            <a:t>Thrust</a:t>
          </a:r>
          <a:endParaRPr lang="en-US"/>
        </a:p>
      </dgm:t>
    </dgm:pt>
    <dgm:pt modelId="{76347BEF-DA5A-41F3-B263-7788C5DF23FE}" type="parTrans" cxnId="{24AE857D-1024-4401-8D7D-E17BA9F6948F}">
      <dgm:prSet/>
      <dgm:spPr/>
      <dgm:t>
        <a:bodyPr/>
        <a:lstStyle/>
        <a:p>
          <a:endParaRPr lang="en-US"/>
        </a:p>
      </dgm:t>
    </dgm:pt>
    <dgm:pt modelId="{8EEC6B40-FBFD-43E9-9C0A-1B0389BEABF1}" type="sibTrans" cxnId="{24AE857D-1024-4401-8D7D-E17BA9F6948F}">
      <dgm:prSet/>
      <dgm:spPr/>
      <dgm:t>
        <a:bodyPr/>
        <a:lstStyle/>
        <a:p>
          <a:endParaRPr lang="en-US"/>
        </a:p>
      </dgm:t>
    </dgm:pt>
    <dgm:pt modelId="{00E80D87-A910-4745-A182-99AC0457031D}">
      <dgm:prSet/>
      <dgm:spPr/>
      <dgm:t>
        <a:bodyPr/>
        <a:lstStyle/>
        <a:p>
          <a:r>
            <a:rPr lang="en-GB"/>
            <a:t>Controllability</a:t>
          </a:r>
          <a:endParaRPr lang="en-US"/>
        </a:p>
      </dgm:t>
    </dgm:pt>
    <dgm:pt modelId="{269E2D13-6998-43FA-8ECE-E683F17E799B}" type="parTrans" cxnId="{190FB517-BF11-4562-9FBA-165C180AF05B}">
      <dgm:prSet/>
      <dgm:spPr/>
      <dgm:t>
        <a:bodyPr/>
        <a:lstStyle/>
        <a:p>
          <a:endParaRPr lang="en-US"/>
        </a:p>
      </dgm:t>
    </dgm:pt>
    <dgm:pt modelId="{940F9F46-9CFF-4C2F-8E0B-19082C40FA2A}" type="sibTrans" cxnId="{190FB517-BF11-4562-9FBA-165C180AF05B}">
      <dgm:prSet/>
      <dgm:spPr/>
      <dgm:t>
        <a:bodyPr/>
        <a:lstStyle/>
        <a:p>
          <a:endParaRPr lang="en-US"/>
        </a:p>
      </dgm:t>
    </dgm:pt>
    <dgm:pt modelId="{692A1292-153A-409E-9D26-C3B3DB3E31A9}">
      <dgm:prSet/>
      <dgm:spPr/>
      <dgm:t>
        <a:bodyPr/>
        <a:lstStyle/>
        <a:p>
          <a:r>
            <a:rPr lang="en-GB"/>
            <a:t>Reusability</a:t>
          </a:r>
          <a:endParaRPr lang="en-US"/>
        </a:p>
      </dgm:t>
    </dgm:pt>
    <dgm:pt modelId="{47468154-B1FD-481E-94BC-4B2C4B9C7DB5}" type="parTrans" cxnId="{20DD2757-52FD-44D8-A9A8-7216B44A6B23}">
      <dgm:prSet/>
      <dgm:spPr/>
      <dgm:t>
        <a:bodyPr/>
        <a:lstStyle/>
        <a:p>
          <a:endParaRPr lang="en-US"/>
        </a:p>
      </dgm:t>
    </dgm:pt>
    <dgm:pt modelId="{7E898636-4770-4605-B74B-8D8BA9F4836A}" type="sibTrans" cxnId="{20DD2757-52FD-44D8-A9A8-7216B44A6B23}">
      <dgm:prSet/>
      <dgm:spPr/>
      <dgm:t>
        <a:bodyPr/>
        <a:lstStyle/>
        <a:p>
          <a:endParaRPr lang="en-US"/>
        </a:p>
      </dgm:t>
    </dgm:pt>
    <dgm:pt modelId="{2EF3BBBA-7525-4B94-8F71-7628C64F426F}" type="pres">
      <dgm:prSet presAssocID="{DD6A7A52-A52B-4250-86EF-34630A5E348D}" presName="linear" presStyleCnt="0">
        <dgm:presLayoutVars>
          <dgm:dir/>
          <dgm:animLvl val="lvl"/>
          <dgm:resizeHandles val="exact"/>
        </dgm:presLayoutVars>
      </dgm:prSet>
      <dgm:spPr/>
    </dgm:pt>
    <dgm:pt modelId="{ABF5284A-E515-46ED-AFDF-41BA1C70FE1E}" type="pres">
      <dgm:prSet presAssocID="{0FE8C9FC-9E78-47A9-BF5C-85AEC49EAE8D}" presName="parentLin" presStyleCnt="0"/>
      <dgm:spPr/>
    </dgm:pt>
    <dgm:pt modelId="{FD7D52B3-5100-4F7E-9109-30A1EDF4D76F}" type="pres">
      <dgm:prSet presAssocID="{0FE8C9FC-9E78-47A9-BF5C-85AEC49EAE8D}" presName="parentLeftMargin" presStyleLbl="node1" presStyleIdx="0" presStyleCnt="6"/>
      <dgm:spPr/>
    </dgm:pt>
    <dgm:pt modelId="{E86317D0-658E-4051-B3FE-CEA44378EE73}" type="pres">
      <dgm:prSet presAssocID="{0FE8C9FC-9E78-47A9-BF5C-85AEC49EAE8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B333F2D-EAED-4323-9EC7-2859FA0486B8}" type="pres">
      <dgm:prSet presAssocID="{0FE8C9FC-9E78-47A9-BF5C-85AEC49EAE8D}" presName="negativeSpace" presStyleCnt="0"/>
      <dgm:spPr/>
    </dgm:pt>
    <dgm:pt modelId="{3E36C6A0-470D-4EFD-B3F6-8D79D52928FA}" type="pres">
      <dgm:prSet presAssocID="{0FE8C9FC-9E78-47A9-BF5C-85AEC49EAE8D}" presName="childText" presStyleLbl="conFgAcc1" presStyleIdx="0" presStyleCnt="6">
        <dgm:presLayoutVars>
          <dgm:bulletEnabled val="1"/>
        </dgm:presLayoutVars>
      </dgm:prSet>
      <dgm:spPr/>
    </dgm:pt>
    <dgm:pt modelId="{4CDD50C9-A7D3-41B9-BC58-66250495538A}" type="pres">
      <dgm:prSet presAssocID="{FD75C042-8594-4634-86CE-5B02B1B442DB}" presName="spaceBetweenRectangles" presStyleCnt="0"/>
      <dgm:spPr/>
    </dgm:pt>
    <dgm:pt modelId="{A9CB9EBD-7A46-479C-AF37-688F51AF98C8}" type="pres">
      <dgm:prSet presAssocID="{09679B90-28FF-4C96-8EAA-75B6B327AFB7}" presName="parentLin" presStyleCnt="0"/>
      <dgm:spPr/>
    </dgm:pt>
    <dgm:pt modelId="{03A75531-5F76-4AC9-AD86-14903076AF19}" type="pres">
      <dgm:prSet presAssocID="{09679B90-28FF-4C96-8EAA-75B6B327AFB7}" presName="parentLeftMargin" presStyleLbl="node1" presStyleIdx="0" presStyleCnt="6"/>
      <dgm:spPr/>
    </dgm:pt>
    <dgm:pt modelId="{A9A0C3A4-B589-47E9-BB7C-DDBC0F3DB994}" type="pres">
      <dgm:prSet presAssocID="{09679B90-28FF-4C96-8EAA-75B6B327AFB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EBFF2A5-8C4D-47D9-8BB4-AB966B5861C7}" type="pres">
      <dgm:prSet presAssocID="{09679B90-28FF-4C96-8EAA-75B6B327AFB7}" presName="negativeSpace" presStyleCnt="0"/>
      <dgm:spPr/>
    </dgm:pt>
    <dgm:pt modelId="{5CD36D09-64FB-4311-92A9-2F0FCC2E8264}" type="pres">
      <dgm:prSet presAssocID="{09679B90-28FF-4C96-8EAA-75B6B327AFB7}" presName="childText" presStyleLbl="conFgAcc1" presStyleIdx="1" presStyleCnt="6">
        <dgm:presLayoutVars>
          <dgm:bulletEnabled val="1"/>
        </dgm:presLayoutVars>
      </dgm:prSet>
      <dgm:spPr/>
    </dgm:pt>
    <dgm:pt modelId="{7D6425CF-0F91-4611-A675-54D0EC3A6A05}" type="pres">
      <dgm:prSet presAssocID="{FFCFC14C-F7A5-4B2D-B37D-9FD88FA88CCE}" presName="spaceBetweenRectangles" presStyleCnt="0"/>
      <dgm:spPr/>
    </dgm:pt>
    <dgm:pt modelId="{ABEDD1F4-2233-4916-B923-4FDE47BCF6EF}" type="pres">
      <dgm:prSet presAssocID="{A1A5691C-555E-4934-9B54-12DE545F3223}" presName="parentLin" presStyleCnt="0"/>
      <dgm:spPr/>
    </dgm:pt>
    <dgm:pt modelId="{39C1BB4F-2E99-4F74-AB44-6323AE7AA64A}" type="pres">
      <dgm:prSet presAssocID="{A1A5691C-555E-4934-9B54-12DE545F3223}" presName="parentLeftMargin" presStyleLbl="node1" presStyleIdx="1" presStyleCnt="6"/>
      <dgm:spPr/>
    </dgm:pt>
    <dgm:pt modelId="{D9580436-6B2B-4550-97F1-641B94EF7D22}" type="pres">
      <dgm:prSet presAssocID="{A1A5691C-555E-4934-9B54-12DE545F322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5E2B70F-A253-4EB9-B323-4E66160D8E68}" type="pres">
      <dgm:prSet presAssocID="{A1A5691C-555E-4934-9B54-12DE545F3223}" presName="negativeSpace" presStyleCnt="0"/>
      <dgm:spPr/>
    </dgm:pt>
    <dgm:pt modelId="{8A9C9D11-F215-400B-8211-30F896C0F795}" type="pres">
      <dgm:prSet presAssocID="{A1A5691C-555E-4934-9B54-12DE545F3223}" presName="childText" presStyleLbl="conFgAcc1" presStyleIdx="2" presStyleCnt="6">
        <dgm:presLayoutVars>
          <dgm:bulletEnabled val="1"/>
        </dgm:presLayoutVars>
      </dgm:prSet>
      <dgm:spPr/>
    </dgm:pt>
    <dgm:pt modelId="{98450002-8A82-4EA7-8411-325F0A63FC9E}" type="pres">
      <dgm:prSet presAssocID="{1EE265C9-1223-4300-942A-B763FBAECCBA}" presName="spaceBetweenRectangles" presStyleCnt="0"/>
      <dgm:spPr/>
    </dgm:pt>
    <dgm:pt modelId="{1670F2D4-F768-4430-8817-7730CAB5C047}" type="pres">
      <dgm:prSet presAssocID="{D95A3ACA-EF0B-4057-B702-8ADDB4224160}" presName="parentLin" presStyleCnt="0"/>
      <dgm:spPr/>
    </dgm:pt>
    <dgm:pt modelId="{551876E2-A639-4FBE-96FD-AE088D7C9F23}" type="pres">
      <dgm:prSet presAssocID="{D95A3ACA-EF0B-4057-B702-8ADDB4224160}" presName="parentLeftMargin" presStyleLbl="node1" presStyleIdx="2" presStyleCnt="6"/>
      <dgm:spPr/>
    </dgm:pt>
    <dgm:pt modelId="{3EE43802-2407-427C-A5ED-43833693F103}" type="pres">
      <dgm:prSet presAssocID="{D95A3ACA-EF0B-4057-B702-8ADDB422416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227C54F-EEA1-40CF-B2E5-4DF8A2A013D3}" type="pres">
      <dgm:prSet presAssocID="{D95A3ACA-EF0B-4057-B702-8ADDB4224160}" presName="negativeSpace" presStyleCnt="0"/>
      <dgm:spPr/>
    </dgm:pt>
    <dgm:pt modelId="{A0D97EDB-B23A-449A-8130-B3BBA0C9B211}" type="pres">
      <dgm:prSet presAssocID="{D95A3ACA-EF0B-4057-B702-8ADDB4224160}" presName="childText" presStyleLbl="conFgAcc1" presStyleIdx="3" presStyleCnt="6">
        <dgm:presLayoutVars>
          <dgm:bulletEnabled val="1"/>
        </dgm:presLayoutVars>
      </dgm:prSet>
      <dgm:spPr/>
    </dgm:pt>
    <dgm:pt modelId="{AA35EEF8-846B-4613-9346-1770273F1010}" type="pres">
      <dgm:prSet presAssocID="{8EEC6B40-FBFD-43E9-9C0A-1B0389BEABF1}" presName="spaceBetweenRectangles" presStyleCnt="0"/>
      <dgm:spPr/>
    </dgm:pt>
    <dgm:pt modelId="{4D48FFCF-9B14-4CC4-9BEB-D841EC93C13E}" type="pres">
      <dgm:prSet presAssocID="{00E80D87-A910-4745-A182-99AC0457031D}" presName="parentLin" presStyleCnt="0"/>
      <dgm:spPr/>
    </dgm:pt>
    <dgm:pt modelId="{87F04B6F-2D42-4B6C-AFF5-968303BF2CB6}" type="pres">
      <dgm:prSet presAssocID="{00E80D87-A910-4745-A182-99AC0457031D}" presName="parentLeftMargin" presStyleLbl="node1" presStyleIdx="3" presStyleCnt="6"/>
      <dgm:spPr/>
    </dgm:pt>
    <dgm:pt modelId="{D7226238-0365-4F3A-84C7-E50119B9F095}" type="pres">
      <dgm:prSet presAssocID="{00E80D87-A910-4745-A182-99AC0457031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65EF9FA-89F2-4930-889E-17B977A68C63}" type="pres">
      <dgm:prSet presAssocID="{00E80D87-A910-4745-A182-99AC0457031D}" presName="negativeSpace" presStyleCnt="0"/>
      <dgm:spPr/>
    </dgm:pt>
    <dgm:pt modelId="{C89B25C1-F051-4866-93BD-BEF77B89019C}" type="pres">
      <dgm:prSet presAssocID="{00E80D87-A910-4745-A182-99AC0457031D}" presName="childText" presStyleLbl="conFgAcc1" presStyleIdx="4" presStyleCnt="6">
        <dgm:presLayoutVars>
          <dgm:bulletEnabled val="1"/>
        </dgm:presLayoutVars>
      </dgm:prSet>
      <dgm:spPr/>
    </dgm:pt>
    <dgm:pt modelId="{7A0A71E7-AA80-4A32-9EAA-51524DA98CB0}" type="pres">
      <dgm:prSet presAssocID="{940F9F46-9CFF-4C2F-8E0B-19082C40FA2A}" presName="spaceBetweenRectangles" presStyleCnt="0"/>
      <dgm:spPr/>
    </dgm:pt>
    <dgm:pt modelId="{25CA7792-876E-4F9F-A6A9-EF7A6BD3552E}" type="pres">
      <dgm:prSet presAssocID="{692A1292-153A-409E-9D26-C3B3DB3E31A9}" presName="parentLin" presStyleCnt="0"/>
      <dgm:spPr/>
    </dgm:pt>
    <dgm:pt modelId="{90FD92F0-4643-4E8B-9C82-90634020C364}" type="pres">
      <dgm:prSet presAssocID="{692A1292-153A-409E-9D26-C3B3DB3E31A9}" presName="parentLeftMargin" presStyleLbl="node1" presStyleIdx="4" presStyleCnt="6"/>
      <dgm:spPr/>
    </dgm:pt>
    <dgm:pt modelId="{80A9570E-4042-4104-AD82-E906C42286AD}" type="pres">
      <dgm:prSet presAssocID="{692A1292-153A-409E-9D26-C3B3DB3E31A9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9A37894D-D201-4D36-8DA2-137211E9987D}" type="pres">
      <dgm:prSet presAssocID="{692A1292-153A-409E-9D26-C3B3DB3E31A9}" presName="negativeSpace" presStyleCnt="0"/>
      <dgm:spPr/>
    </dgm:pt>
    <dgm:pt modelId="{FEAAE90A-04F5-4A42-94DF-D375318FD096}" type="pres">
      <dgm:prSet presAssocID="{692A1292-153A-409E-9D26-C3B3DB3E31A9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190FB517-BF11-4562-9FBA-165C180AF05B}" srcId="{DD6A7A52-A52B-4250-86EF-34630A5E348D}" destId="{00E80D87-A910-4745-A182-99AC0457031D}" srcOrd="4" destOrd="0" parTransId="{269E2D13-6998-43FA-8ECE-E683F17E799B}" sibTransId="{940F9F46-9CFF-4C2F-8E0B-19082C40FA2A}"/>
    <dgm:cxn modelId="{1DD8BB2A-2900-48A8-B282-9EF857FC8460}" type="presOf" srcId="{0FE8C9FC-9E78-47A9-BF5C-85AEC49EAE8D}" destId="{FD7D52B3-5100-4F7E-9109-30A1EDF4D76F}" srcOrd="0" destOrd="0" presId="urn:microsoft.com/office/officeart/2005/8/layout/list1"/>
    <dgm:cxn modelId="{C8DB8434-4380-48C5-B694-4864134561C0}" type="presOf" srcId="{A1A5691C-555E-4934-9B54-12DE545F3223}" destId="{D9580436-6B2B-4550-97F1-641B94EF7D22}" srcOrd="1" destOrd="0" presId="urn:microsoft.com/office/officeart/2005/8/layout/list1"/>
    <dgm:cxn modelId="{675D285D-DC7A-4E6B-A9FC-4B30DB3C3E5C}" type="presOf" srcId="{692A1292-153A-409E-9D26-C3B3DB3E31A9}" destId="{80A9570E-4042-4104-AD82-E906C42286AD}" srcOrd="1" destOrd="0" presId="urn:microsoft.com/office/officeart/2005/8/layout/list1"/>
    <dgm:cxn modelId="{1F272B60-531C-46EF-BD75-08F37CC94BF3}" type="presOf" srcId="{00E80D87-A910-4745-A182-99AC0457031D}" destId="{87F04B6F-2D42-4B6C-AFF5-968303BF2CB6}" srcOrd="0" destOrd="0" presId="urn:microsoft.com/office/officeart/2005/8/layout/list1"/>
    <dgm:cxn modelId="{DC60FB44-1B03-4449-9023-DFA6F7A98CC0}" type="presOf" srcId="{A1A5691C-555E-4934-9B54-12DE545F3223}" destId="{39C1BB4F-2E99-4F74-AB44-6323AE7AA64A}" srcOrd="0" destOrd="0" presId="urn:microsoft.com/office/officeart/2005/8/layout/list1"/>
    <dgm:cxn modelId="{DA6C0E67-849B-4D56-8850-F97F0F2AE35E}" type="presOf" srcId="{D95A3ACA-EF0B-4057-B702-8ADDB4224160}" destId="{3EE43802-2407-427C-A5ED-43833693F103}" srcOrd="1" destOrd="0" presId="urn:microsoft.com/office/officeart/2005/8/layout/list1"/>
    <dgm:cxn modelId="{64BD7E4B-0C2D-433B-BAE9-1B89D45F751E}" srcId="{DD6A7A52-A52B-4250-86EF-34630A5E348D}" destId="{0FE8C9FC-9E78-47A9-BF5C-85AEC49EAE8D}" srcOrd="0" destOrd="0" parTransId="{3E0AF75B-76EE-4392-8E84-19FF253972AF}" sibTransId="{FD75C042-8594-4634-86CE-5B02B1B442DB}"/>
    <dgm:cxn modelId="{1341AB4B-4A35-4DF4-8189-92B72A772512}" srcId="{DD6A7A52-A52B-4250-86EF-34630A5E348D}" destId="{A1A5691C-555E-4934-9B54-12DE545F3223}" srcOrd="2" destOrd="0" parTransId="{69774A00-4A93-4E93-9F42-775A85C749FB}" sibTransId="{1EE265C9-1223-4300-942A-B763FBAECCBA}"/>
    <dgm:cxn modelId="{0402DC6D-9BF4-4494-B3CF-DEB58CD21C24}" type="presOf" srcId="{00E80D87-A910-4745-A182-99AC0457031D}" destId="{D7226238-0365-4F3A-84C7-E50119B9F095}" srcOrd="1" destOrd="0" presId="urn:microsoft.com/office/officeart/2005/8/layout/list1"/>
    <dgm:cxn modelId="{20DD2757-52FD-44D8-A9A8-7216B44A6B23}" srcId="{DD6A7A52-A52B-4250-86EF-34630A5E348D}" destId="{692A1292-153A-409E-9D26-C3B3DB3E31A9}" srcOrd="5" destOrd="0" parTransId="{47468154-B1FD-481E-94BC-4B2C4B9C7DB5}" sibTransId="{7E898636-4770-4605-B74B-8D8BA9F4836A}"/>
    <dgm:cxn modelId="{24AE857D-1024-4401-8D7D-E17BA9F6948F}" srcId="{DD6A7A52-A52B-4250-86EF-34630A5E348D}" destId="{D95A3ACA-EF0B-4057-B702-8ADDB4224160}" srcOrd="3" destOrd="0" parTransId="{76347BEF-DA5A-41F3-B263-7788C5DF23FE}" sibTransId="{8EEC6B40-FBFD-43E9-9C0A-1B0389BEABF1}"/>
    <dgm:cxn modelId="{A7B39083-363D-4170-AD2B-C8C548D1A8EC}" type="presOf" srcId="{D95A3ACA-EF0B-4057-B702-8ADDB4224160}" destId="{551876E2-A639-4FBE-96FD-AE088D7C9F23}" srcOrd="0" destOrd="0" presId="urn:microsoft.com/office/officeart/2005/8/layout/list1"/>
    <dgm:cxn modelId="{C95FCBA8-A6C6-455C-9BBC-1E1822D067DE}" type="presOf" srcId="{692A1292-153A-409E-9D26-C3B3DB3E31A9}" destId="{90FD92F0-4643-4E8B-9C82-90634020C364}" srcOrd="0" destOrd="0" presId="urn:microsoft.com/office/officeart/2005/8/layout/list1"/>
    <dgm:cxn modelId="{55E43BAC-CDCD-4D54-A719-4CB003676EBE}" type="presOf" srcId="{0FE8C9FC-9E78-47A9-BF5C-85AEC49EAE8D}" destId="{E86317D0-658E-4051-B3FE-CEA44378EE73}" srcOrd="1" destOrd="0" presId="urn:microsoft.com/office/officeart/2005/8/layout/list1"/>
    <dgm:cxn modelId="{CAC2C9C5-0C69-4AB6-9DC0-85DF9B81B6F8}" type="presOf" srcId="{09679B90-28FF-4C96-8EAA-75B6B327AFB7}" destId="{03A75531-5F76-4AC9-AD86-14903076AF19}" srcOrd="0" destOrd="0" presId="urn:microsoft.com/office/officeart/2005/8/layout/list1"/>
    <dgm:cxn modelId="{89EFB8D1-44CD-4CE4-AE54-8BA23FB6E7AC}" type="presOf" srcId="{DD6A7A52-A52B-4250-86EF-34630A5E348D}" destId="{2EF3BBBA-7525-4B94-8F71-7628C64F426F}" srcOrd="0" destOrd="0" presId="urn:microsoft.com/office/officeart/2005/8/layout/list1"/>
    <dgm:cxn modelId="{984587E5-D130-489A-B457-DE40C5461A41}" srcId="{DD6A7A52-A52B-4250-86EF-34630A5E348D}" destId="{09679B90-28FF-4C96-8EAA-75B6B327AFB7}" srcOrd="1" destOrd="0" parTransId="{45675FE0-3F40-441D-A4F9-5AE9D78E6DB1}" sibTransId="{FFCFC14C-F7A5-4B2D-B37D-9FD88FA88CCE}"/>
    <dgm:cxn modelId="{58FBFBEE-CCF0-4EBD-A880-08259A073882}" type="presOf" srcId="{09679B90-28FF-4C96-8EAA-75B6B327AFB7}" destId="{A9A0C3A4-B589-47E9-BB7C-DDBC0F3DB994}" srcOrd="1" destOrd="0" presId="urn:microsoft.com/office/officeart/2005/8/layout/list1"/>
    <dgm:cxn modelId="{1690BBD3-F998-4ED3-8E7F-3227CE60B31D}" type="presParOf" srcId="{2EF3BBBA-7525-4B94-8F71-7628C64F426F}" destId="{ABF5284A-E515-46ED-AFDF-41BA1C70FE1E}" srcOrd="0" destOrd="0" presId="urn:microsoft.com/office/officeart/2005/8/layout/list1"/>
    <dgm:cxn modelId="{05A35037-1063-4D26-9E7B-FA8B5A4C3618}" type="presParOf" srcId="{ABF5284A-E515-46ED-AFDF-41BA1C70FE1E}" destId="{FD7D52B3-5100-4F7E-9109-30A1EDF4D76F}" srcOrd="0" destOrd="0" presId="urn:microsoft.com/office/officeart/2005/8/layout/list1"/>
    <dgm:cxn modelId="{68884897-BF21-4645-BC16-792181B5F655}" type="presParOf" srcId="{ABF5284A-E515-46ED-AFDF-41BA1C70FE1E}" destId="{E86317D0-658E-4051-B3FE-CEA44378EE73}" srcOrd="1" destOrd="0" presId="urn:microsoft.com/office/officeart/2005/8/layout/list1"/>
    <dgm:cxn modelId="{29BE0109-D862-4BD9-A837-F42D45A32F3F}" type="presParOf" srcId="{2EF3BBBA-7525-4B94-8F71-7628C64F426F}" destId="{1B333F2D-EAED-4323-9EC7-2859FA0486B8}" srcOrd="1" destOrd="0" presId="urn:microsoft.com/office/officeart/2005/8/layout/list1"/>
    <dgm:cxn modelId="{1DEDD525-EE86-4F06-92AF-B700739FC064}" type="presParOf" srcId="{2EF3BBBA-7525-4B94-8F71-7628C64F426F}" destId="{3E36C6A0-470D-4EFD-B3F6-8D79D52928FA}" srcOrd="2" destOrd="0" presId="urn:microsoft.com/office/officeart/2005/8/layout/list1"/>
    <dgm:cxn modelId="{4C3CA17E-FF51-43B1-BF66-3E531B8878B2}" type="presParOf" srcId="{2EF3BBBA-7525-4B94-8F71-7628C64F426F}" destId="{4CDD50C9-A7D3-41B9-BC58-66250495538A}" srcOrd="3" destOrd="0" presId="urn:microsoft.com/office/officeart/2005/8/layout/list1"/>
    <dgm:cxn modelId="{ADE77949-3713-49EC-9BC3-C9E43147E058}" type="presParOf" srcId="{2EF3BBBA-7525-4B94-8F71-7628C64F426F}" destId="{A9CB9EBD-7A46-479C-AF37-688F51AF98C8}" srcOrd="4" destOrd="0" presId="urn:microsoft.com/office/officeart/2005/8/layout/list1"/>
    <dgm:cxn modelId="{517CA865-CB59-42DB-A363-7B8945DDA793}" type="presParOf" srcId="{A9CB9EBD-7A46-479C-AF37-688F51AF98C8}" destId="{03A75531-5F76-4AC9-AD86-14903076AF19}" srcOrd="0" destOrd="0" presId="urn:microsoft.com/office/officeart/2005/8/layout/list1"/>
    <dgm:cxn modelId="{E919C315-8A8F-4689-B56F-5910368A3160}" type="presParOf" srcId="{A9CB9EBD-7A46-479C-AF37-688F51AF98C8}" destId="{A9A0C3A4-B589-47E9-BB7C-DDBC0F3DB994}" srcOrd="1" destOrd="0" presId="urn:microsoft.com/office/officeart/2005/8/layout/list1"/>
    <dgm:cxn modelId="{B906C47D-3C37-4C76-82FD-C0DD6F35FE47}" type="presParOf" srcId="{2EF3BBBA-7525-4B94-8F71-7628C64F426F}" destId="{3EBFF2A5-8C4D-47D9-8BB4-AB966B5861C7}" srcOrd="5" destOrd="0" presId="urn:microsoft.com/office/officeart/2005/8/layout/list1"/>
    <dgm:cxn modelId="{450BFE0B-EA2B-40BA-8641-F3F7ECF58566}" type="presParOf" srcId="{2EF3BBBA-7525-4B94-8F71-7628C64F426F}" destId="{5CD36D09-64FB-4311-92A9-2F0FCC2E8264}" srcOrd="6" destOrd="0" presId="urn:microsoft.com/office/officeart/2005/8/layout/list1"/>
    <dgm:cxn modelId="{2463E810-6D67-42C2-82BD-8554811E7A80}" type="presParOf" srcId="{2EF3BBBA-7525-4B94-8F71-7628C64F426F}" destId="{7D6425CF-0F91-4611-A675-54D0EC3A6A05}" srcOrd="7" destOrd="0" presId="urn:microsoft.com/office/officeart/2005/8/layout/list1"/>
    <dgm:cxn modelId="{6E75340C-365D-43F2-80ED-45D68241F068}" type="presParOf" srcId="{2EF3BBBA-7525-4B94-8F71-7628C64F426F}" destId="{ABEDD1F4-2233-4916-B923-4FDE47BCF6EF}" srcOrd="8" destOrd="0" presId="urn:microsoft.com/office/officeart/2005/8/layout/list1"/>
    <dgm:cxn modelId="{455DFC4E-D1DB-44DE-8F3D-A0DEB665082E}" type="presParOf" srcId="{ABEDD1F4-2233-4916-B923-4FDE47BCF6EF}" destId="{39C1BB4F-2E99-4F74-AB44-6323AE7AA64A}" srcOrd="0" destOrd="0" presId="urn:microsoft.com/office/officeart/2005/8/layout/list1"/>
    <dgm:cxn modelId="{86212003-2BFA-490E-9DA3-A089A6F3D28C}" type="presParOf" srcId="{ABEDD1F4-2233-4916-B923-4FDE47BCF6EF}" destId="{D9580436-6B2B-4550-97F1-641B94EF7D22}" srcOrd="1" destOrd="0" presId="urn:microsoft.com/office/officeart/2005/8/layout/list1"/>
    <dgm:cxn modelId="{C4E7E151-4175-45CA-BDC9-BD902F2A206B}" type="presParOf" srcId="{2EF3BBBA-7525-4B94-8F71-7628C64F426F}" destId="{95E2B70F-A253-4EB9-B323-4E66160D8E68}" srcOrd="9" destOrd="0" presId="urn:microsoft.com/office/officeart/2005/8/layout/list1"/>
    <dgm:cxn modelId="{9C098B74-A1FE-4D38-9DA1-C673E89CBF4F}" type="presParOf" srcId="{2EF3BBBA-7525-4B94-8F71-7628C64F426F}" destId="{8A9C9D11-F215-400B-8211-30F896C0F795}" srcOrd="10" destOrd="0" presId="urn:microsoft.com/office/officeart/2005/8/layout/list1"/>
    <dgm:cxn modelId="{C7B64396-4AC9-437F-B0F3-FB21893596AA}" type="presParOf" srcId="{2EF3BBBA-7525-4B94-8F71-7628C64F426F}" destId="{98450002-8A82-4EA7-8411-325F0A63FC9E}" srcOrd="11" destOrd="0" presId="urn:microsoft.com/office/officeart/2005/8/layout/list1"/>
    <dgm:cxn modelId="{F258F302-D43C-47C8-93A4-154BF3BD5B06}" type="presParOf" srcId="{2EF3BBBA-7525-4B94-8F71-7628C64F426F}" destId="{1670F2D4-F768-4430-8817-7730CAB5C047}" srcOrd="12" destOrd="0" presId="urn:microsoft.com/office/officeart/2005/8/layout/list1"/>
    <dgm:cxn modelId="{94284D00-5657-4B2E-8EE1-5F17602CE8CF}" type="presParOf" srcId="{1670F2D4-F768-4430-8817-7730CAB5C047}" destId="{551876E2-A639-4FBE-96FD-AE088D7C9F23}" srcOrd="0" destOrd="0" presId="urn:microsoft.com/office/officeart/2005/8/layout/list1"/>
    <dgm:cxn modelId="{878F14E0-1612-4606-A7EA-4F575F1CEDE8}" type="presParOf" srcId="{1670F2D4-F768-4430-8817-7730CAB5C047}" destId="{3EE43802-2407-427C-A5ED-43833693F103}" srcOrd="1" destOrd="0" presId="urn:microsoft.com/office/officeart/2005/8/layout/list1"/>
    <dgm:cxn modelId="{11F6858F-CB2D-4337-87C2-2EF6CE8A6042}" type="presParOf" srcId="{2EF3BBBA-7525-4B94-8F71-7628C64F426F}" destId="{D227C54F-EEA1-40CF-B2E5-4DF8A2A013D3}" srcOrd="13" destOrd="0" presId="urn:microsoft.com/office/officeart/2005/8/layout/list1"/>
    <dgm:cxn modelId="{8C35F9BA-FE6D-4284-8B1C-DE7E0D3AED60}" type="presParOf" srcId="{2EF3BBBA-7525-4B94-8F71-7628C64F426F}" destId="{A0D97EDB-B23A-449A-8130-B3BBA0C9B211}" srcOrd="14" destOrd="0" presId="urn:microsoft.com/office/officeart/2005/8/layout/list1"/>
    <dgm:cxn modelId="{A67A485C-69E9-409C-AA3B-0375940F0265}" type="presParOf" srcId="{2EF3BBBA-7525-4B94-8F71-7628C64F426F}" destId="{AA35EEF8-846B-4613-9346-1770273F1010}" srcOrd="15" destOrd="0" presId="urn:microsoft.com/office/officeart/2005/8/layout/list1"/>
    <dgm:cxn modelId="{5D985078-4323-4316-B9B9-9E2A2F0068A5}" type="presParOf" srcId="{2EF3BBBA-7525-4B94-8F71-7628C64F426F}" destId="{4D48FFCF-9B14-4CC4-9BEB-D841EC93C13E}" srcOrd="16" destOrd="0" presId="urn:microsoft.com/office/officeart/2005/8/layout/list1"/>
    <dgm:cxn modelId="{AD71B8BF-F8E3-4DEC-80C2-274990F2BA6E}" type="presParOf" srcId="{4D48FFCF-9B14-4CC4-9BEB-D841EC93C13E}" destId="{87F04B6F-2D42-4B6C-AFF5-968303BF2CB6}" srcOrd="0" destOrd="0" presId="urn:microsoft.com/office/officeart/2005/8/layout/list1"/>
    <dgm:cxn modelId="{DC2E5220-9F2F-4DF2-97C6-E6B8129720DA}" type="presParOf" srcId="{4D48FFCF-9B14-4CC4-9BEB-D841EC93C13E}" destId="{D7226238-0365-4F3A-84C7-E50119B9F095}" srcOrd="1" destOrd="0" presId="urn:microsoft.com/office/officeart/2005/8/layout/list1"/>
    <dgm:cxn modelId="{849F4E55-3B9D-4E5A-93F3-5BF2FA2BE270}" type="presParOf" srcId="{2EF3BBBA-7525-4B94-8F71-7628C64F426F}" destId="{565EF9FA-89F2-4930-889E-17B977A68C63}" srcOrd="17" destOrd="0" presId="urn:microsoft.com/office/officeart/2005/8/layout/list1"/>
    <dgm:cxn modelId="{37570149-E37D-4C6F-AE35-C65DE0D767BA}" type="presParOf" srcId="{2EF3BBBA-7525-4B94-8F71-7628C64F426F}" destId="{C89B25C1-F051-4866-93BD-BEF77B89019C}" srcOrd="18" destOrd="0" presId="urn:microsoft.com/office/officeart/2005/8/layout/list1"/>
    <dgm:cxn modelId="{415AB8AB-D5CE-4758-A0C6-5222F37C76DD}" type="presParOf" srcId="{2EF3BBBA-7525-4B94-8F71-7628C64F426F}" destId="{7A0A71E7-AA80-4A32-9EAA-51524DA98CB0}" srcOrd="19" destOrd="0" presId="urn:microsoft.com/office/officeart/2005/8/layout/list1"/>
    <dgm:cxn modelId="{48254D7A-EED5-4E2B-9F4D-0578DFB23180}" type="presParOf" srcId="{2EF3BBBA-7525-4B94-8F71-7628C64F426F}" destId="{25CA7792-876E-4F9F-A6A9-EF7A6BD3552E}" srcOrd="20" destOrd="0" presId="urn:microsoft.com/office/officeart/2005/8/layout/list1"/>
    <dgm:cxn modelId="{33982B39-8FB8-4AC2-BD0F-96F4CD9219FE}" type="presParOf" srcId="{25CA7792-876E-4F9F-A6A9-EF7A6BD3552E}" destId="{90FD92F0-4643-4E8B-9C82-90634020C364}" srcOrd="0" destOrd="0" presId="urn:microsoft.com/office/officeart/2005/8/layout/list1"/>
    <dgm:cxn modelId="{98BD20AA-6C8B-47FA-8EF8-69CEA4C2C453}" type="presParOf" srcId="{25CA7792-876E-4F9F-A6A9-EF7A6BD3552E}" destId="{80A9570E-4042-4104-AD82-E906C42286AD}" srcOrd="1" destOrd="0" presId="urn:microsoft.com/office/officeart/2005/8/layout/list1"/>
    <dgm:cxn modelId="{58354687-769F-46AD-B37B-FADD2E1BD93B}" type="presParOf" srcId="{2EF3BBBA-7525-4B94-8F71-7628C64F426F}" destId="{9A37894D-D201-4D36-8DA2-137211E9987D}" srcOrd="21" destOrd="0" presId="urn:microsoft.com/office/officeart/2005/8/layout/list1"/>
    <dgm:cxn modelId="{B80F1556-AB46-4CB5-B3AE-413176486527}" type="presParOf" srcId="{2EF3BBBA-7525-4B94-8F71-7628C64F426F}" destId="{FEAAE90A-04F5-4A42-94DF-D375318FD096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C3C306C-D169-45BD-8C14-512009E7A6B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C74D48-9393-4976-A975-11444050807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Thrust </a:t>
          </a:r>
          <a:endParaRPr lang="en-US"/>
        </a:p>
      </dgm:t>
    </dgm:pt>
    <dgm:pt modelId="{891FD1C9-E5F5-4C42-8E10-14B3E3C866A6}" type="parTrans" cxnId="{ECE4952D-0AFE-472F-B148-15B7A2709B54}">
      <dgm:prSet/>
      <dgm:spPr/>
      <dgm:t>
        <a:bodyPr/>
        <a:lstStyle/>
        <a:p>
          <a:endParaRPr lang="en-US"/>
        </a:p>
      </dgm:t>
    </dgm:pt>
    <dgm:pt modelId="{12390935-84BF-426B-8F82-4A50DAF1FAFA}" type="sibTrans" cxnId="{ECE4952D-0AFE-472F-B148-15B7A2709B54}">
      <dgm:prSet/>
      <dgm:spPr/>
      <dgm:t>
        <a:bodyPr/>
        <a:lstStyle/>
        <a:p>
          <a:endParaRPr lang="en-US"/>
        </a:p>
      </dgm:t>
    </dgm:pt>
    <dgm:pt modelId="{970CAB02-A0B6-40FD-A7FB-EAE26273F24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Mass</a:t>
          </a:r>
          <a:endParaRPr lang="en-US"/>
        </a:p>
      </dgm:t>
    </dgm:pt>
    <dgm:pt modelId="{7354488E-A6DA-4FEC-9FE2-E317CC12FB20}" type="parTrans" cxnId="{387A74EC-FF87-429E-9B03-2E2DF1994C08}">
      <dgm:prSet/>
      <dgm:spPr/>
      <dgm:t>
        <a:bodyPr/>
        <a:lstStyle/>
        <a:p>
          <a:endParaRPr lang="en-US"/>
        </a:p>
      </dgm:t>
    </dgm:pt>
    <dgm:pt modelId="{6C5ED1ED-8EB3-48FA-88A0-48CBFC0346BD}" type="sibTrans" cxnId="{387A74EC-FF87-429E-9B03-2E2DF1994C08}">
      <dgm:prSet/>
      <dgm:spPr/>
      <dgm:t>
        <a:bodyPr/>
        <a:lstStyle/>
        <a:p>
          <a:endParaRPr lang="en-US"/>
        </a:p>
      </dgm:t>
    </dgm:pt>
    <dgm:pt modelId="{56686093-A7A7-463E-9398-BD3DECD2C17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Cost</a:t>
          </a:r>
          <a:endParaRPr lang="en-US"/>
        </a:p>
      </dgm:t>
    </dgm:pt>
    <dgm:pt modelId="{9314AC8E-598B-4E18-861E-7574A511C4A7}" type="parTrans" cxnId="{B4360FC1-FAE3-4A89-94F2-45402ACF9260}">
      <dgm:prSet/>
      <dgm:spPr/>
      <dgm:t>
        <a:bodyPr/>
        <a:lstStyle/>
        <a:p>
          <a:endParaRPr lang="en-US"/>
        </a:p>
      </dgm:t>
    </dgm:pt>
    <dgm:pt modelId="{49D9E38D-0A0F-47AC-B639-B46CD60DCD55}" type="sibTrans" cxnId="{B4360FC1-FAE3-4A89-94F2-45402ACF9260}">
      <dgm:prSet/>
      <dgm:spPr/>
      <dgm:t>
        <a:bodyPr/>
        <a:lstStyle/>
        <a:p>
          <a:endParaRPr lang="en-US"/>
        </a:p>
      </dgm:t>
    </dgm:pt>
    <dgm:pt modelId="{EF912005-FFCF-4FED-AA70-4826EE00E07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Vibration/Stability</a:t>
          </a:r>
          <a:endParaRPr lang="en-US"/>
        </a:p>
      </dgm:t>
    </dgm:pt>
    <dgm:pt modelId="{D2F8C543-A945-492C-9642-46BDFDF8C3FD}" type="parTrans" cxnId="{CB3D9469-D2D3-4CF2-BA26-61ECDAB8F47B}">
      <dgm:prSet/>
      <dgm:spPr/>
      <dgm:t>
        <a:bodyPr/>
        <a:lstStyle/>
        <a:p>
          <a:endParaRPr lang="en-US"/>
        </a:p>
      </dgm:t>
    </dgm:pt>
    <dgm:pt modelId="{BE9A98C2-DF53-4860-BBE4-9AA60A73D660}" type="sibTrans" cxnId="{CB3D9469-D2D3-4CF2-BA26-61ECDAB8F47B}">
      <dgm:prSet/>
      <dgm:spPr/>
      <dgm:t>
        <a:bodyPr/>
        <a:lstStyle/>
        <a:p>
          <a:endParaRPr lang="en-US"/>
        </a:p>
      </dgm:t>
    </dgm:pt>
    <dgm:pt modelId="{212CE7C9-A4D5-413A-AF68-3B815FA5D44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Redundancy</a:t>
          </a:r>
          <a:endParaRPr lang="en-US"/>
        </a:p>
      </dgm:t>
    </dgm:pt>
    <dgm:pt modelId="{AF78EF35-5E32-4E85-B6B4-C42C1FF595E2}" type="parTrans" cxnId="{52241E55-B649-4443-B013-996E61A50FF6}">
      <dgm:prSet/>
      <dgm:spPr/>
      <dgm:t>
        <a:bodyPr/>
        <a:lstStyle/>
        <a:p>
          <a:endParaRPr lang="en-US"/>
        </a:p>
      </dgm:t>
    </dgm:pt>
    <dgm:pt modelId="{5D68A6A2-FC56-46B3-A2FA-31652F035EAC}" type="sibTrans" cxnId="{52241E55-B649-4443-B013-996E61A50FF6}">
      <dgm:prSet/>
      <dgm:spPr/>
      <dgm:t>
        <a:bodyPr/>
        <a:lstStyle/>
        <a:p>
          <a:endParaRPr lang="en-US"/>
        </a:p>
      </dgm:t>
    </dgm:pt>
    <dgm:pt modelId="{6F8C2552-2106-4FE7-8754-C4C77BEAA33C}" type="pres">
      <dgm:prSet presAssocID="{EC3C306C-D169-45BD-8C14-512009E7A6BB}" presName="root" presStyleCnt="0">
        <dgm:presLayoutVars>
          <dgm:dir/>
          <dgm:resizeHandles val="exact"/>
        </dgm:presLayoutVars>
      </dgm:prSet>
      <dgm:spPr/>
    </dgm:pt>
    <dgm:pt modelId="{E98049B3-A3D9-44D4-993B-2B44993D328F}" type="pres">
      <dgm:prSet presAssocID="{9DC74D48-9393-4976-A975-11444050807D}" presName="compNode" presStyleCnt="0"/>
      <dgm:spPr/>
    </dgm:pt>
    <dgm:pt modelId="{6298DD0C-B545-4FB6-9974-02A33E6A385B}" type="pres">
      <dgm:prSet presAssocID="{9DC74D48-9393-4976-A975-11444050807D}" presName="iconRect" presStyleLbl="node1" presStyleIdx="0" presStyleCnt="5" custScaleX="144444" custScaleY="14444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yclisme"/>
        </a:ext>
      </dgm:extLst>
    </dgm:pt>
    <dgm:pt modelId="{8DE7697D-3958-4BE9-82AB-C2F6A9E100C4}" type="pres">
      <dgm:prSet presAssocID="{9DC74D48-9393-4976-A975-11444050807D}" presName="spaceRect" presStyleCnt="0"/>
      <dgm:spPr/>
    </dgm:pt>
    <dgm:pt modelId="{5A6B3489-D6AC-4B1C-B4F0-358E21900B92}" type="pres">
      <dgm:prSet presAssocID="{9DC74D48-9393-4976-A975-11444050807D}" presName="textRect" presStyleLbl="revTx" presStyleIdx="0" presStyleCnt="5" custLinFactNeighborX="-564" custLinFactNeighborY="26811">
        <dgm:presLayoutVars>
          <dgm:chMax val="1"/>
          <dgm:chPref val="1"/>
        </dgm:presLayoutVars>
      </dgm:prSet>
      <dgm:spPr/>
    </dgm:pt>
    <dgm:pt modelId="{39FA2EA1-B668-468B-B4E9-0560B181C51C}" type="pres">
      <dgm:prSet presAssocID="{12390935-84BF-426B-8F82-4A50DAF1FAFA}" presName="sibTrans" presStyleCnt="0"/>
      <dgm:spPr/>
    </dgm:pt>
    <dgm:pt modelId="{900A5F4A-9E2A-4571-8C6F-09D71E105733}" type="pres">
      <dgm:prSet presAssocID="{970CAB02-A0B6-40FD-A7FB-EAE26273F246}" presName="compNode" presStyleCnt="0"/>
      <dgm:spPr/>
    </dgm:pt>
    <dgm:pt modelId="{B321FB37-DBC6-4CBC-9801-7A5BA759A576}" type="pres">
      <dgm:prSet presAssocID="{970CAB02-A0B6-40FD-A7FB-EAE26273F246}" presName="iconRect" presStyleLbl="node1" presStyleIdx="1" presStyleCnt="5" custScaleX="144444" custScaleY="14444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Échelle"/>
        </a:ext>
      </dgm:extLst>
    </dgm:pt>
    <dgm:pt modelId="{FA963883-DDB1-4974-BF55-68DE8DCEFB84}" type="pres">
      <dgm:prSet presAssocID="{970CAB02-A0B6-40FD-A7FB-EAE26273F246}" presName="spaceRect" presStyleCnt="0"/>
      <dgm:spPr/>
    </dgm:pt>
    <dgm:pt modelId="{82AE09AF-30B1-4A29-B6CB-65B2E0C78275}" type="pres">
      <dgm:prSet presAssocID="{970CAB02-A0B6-40FD-A7FB-EAE26273F246}" presName="textRect" presStyleLbl="revTx" presStyleIdx="1" presStyleCnt="5" custLinFactNeighborX="-564" custLinFactNeighborY="26811">
        <dgm:presLayoutVars>
          <dgm:chMax val="1"/>
          <dgm:chPref val="1"/>
        </dgm:presLayoutVars>
      </dgm:prSet>
      <dgm:spPr/>
    </dgm:pt>
    <dgm:pt modelId="{5853C744-9750-457C-97F5-63349897725D}" type="pres">
      <dgm:prSet presAssocID="{6C5ED1ED-8EB3-48FA-88A0-48CBFC0346BD}" presName="sibTrans" presStyleCnt="0"/>
      <dgm:spPr/>
    </dgm:pt>
    <dgm:pt modelId="{293C3E94-D6CF-4AA0-84B1-AD944BF1CAA5}" type="pres">
      <dgm:prSet presAssocID="{56686093-A7A7-463E-9398-BD3DECD2C172}" presName="compNode" presStyleCnt="0"/>
      <dgm:spPr/>
    </dgm:pt>
    <dgm:pt modelId="{C92A48FA-5D94-4261-896B-ADC6A0598D05}" type="pres">
      <dgm:prSet presAssocID="{56686093-A7A7-463E-9398-BD3DECD2C172}" presName="iconRect" presStyleLbl="node1" presStyleIdx="2" presStyleCnt="5" custScaleX="144444" custScaleY="14444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9178B1F7-BC45-4A6C-A7B6-07113C23351A}" type="pres">
      <dgm:prSet presAssocID="{56686093-A7A7-463E-9398-BD3DECD2C172}" presName="spaceRect" presStyleCnt="0"/>
      <dgm:spPr/>
    </dgm:pt>
    <dgm:pt modelId="{232BEA0A-D0BD-4598-A02A-8A7F084F2AE1}" type="pres">
      <dgm:prSet presAssocID="{56686093-A7A7-463E-9398-BD3DECD2C172}" presName="textRect" presStyleLbl="revTx" presStyleIdx="2" presStyleCnt="5" custLinFactNeighborX="-564" custLinFactNeighborY="26811">
        <dgm:presLayoutVars>
          <dgm:chMax val="1"/>
          <dgm:chPref val="1"/>
        </dgm:presLayoutVars>
      </dgm:prSet>
      <dgm:spPr/>
    </dgm:pt>
    <dgm:pt modelId="{22DA97AA-D4D5-4A6F-B413-4EDDF856B84A}" type="pres">
      <dgm:prSet presAssocID="{49D9E38D-0A0F-47AC-B639-B46CD60DCD55}" presName="sibTrans" presStyleCnt="0"/>
      <dgm:spPr/>
    </dgm:pt>
    <dgm:pt modelId="{7BCAE67E-245D-4E84-93F7-8830785EB182}" type="pres">
      <dgm:prSet presAssocID="{EF912005-FFCF-4FED-AA70-4826EE00E071}" presName="compNode" presStyleCnt="0"/>
      <dgm:spPr/>
    </dgm:pt>
    <dgm:pt modelId="{F183D077-EBC8-4022-B67E-81CBEF38B85B}" type="pres">
      <dgm:prSet presAssocID="{EF912005-FFCF-4FED-AA70-4826EE00E071}" presName="iconRect" presStyleLbl="node1" presStyleIdx="3" presStyleCnt="5" custScaleX="144444" custScaleY="14444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mande vocale"/>
        </a:ext>
      </dgm:extLst>
    </dgm:pt>
    <dgm:pt modelId="{8039222D-253C-4B89-9955-879D82E24FC4}" type="pres">
      <dgm:prSet presAssocID="{EF912005-FFCF-4FED-AA70-4826EE00E071}" presName="spaceRect" presStyleCnt="0"/>
      <dgm:spPr/>
    </dgm:pt>
    <dgm:pt modelId="{609506DC-45DB-41F7-98A3-E1E8C017322E}" type="pres">
      <dgm:prSet presAssocID="{EF912005-FFCF-4FED-AA70-4826EE00E071}" presName="textRect" presStyleLbl="revTx" presStyleIdx="3" presStyleCnt="5" custLinFactNeighborX="-564" custLinFactNeighborY="26811">
        <dgm:presLayoutVars>
          <dgm:chMax val="1"/>
          <dgm:chPref val="1"/>
        </dgm:presLayoutVars>
      </dgm:prSet>
      <dgm:spPr/>
    </dgm:pt>
    <dgm:pt modelId="{65BE8AA9-0F03-4637-BE07-E488C21B1EE5}" type="pres">
      <dgm:prSet presAssocID="{BE9A98C2-DF53-4860-BBE4-9AA60A73D660}" presName="sibTrans" presStyleCnt="0"/>
      <dgm:spPr/>
    </dgm:pt>
    <dgm:pt modelId="{03B5E99B-40D8-4CD7-84A6-9B6E3EDD0491}" type="pres">
      <dgm:prSet presAssocID="{212CE7C9-A4D5-413A-AF68-3B815FA5D44B}" presName="compNode" presStyleCnt="0"/>
      <dgm:spPr/>
    </dgm:pt>
    <dgm:pt modelId="{42EEDEDB-F4A7-420D-BFD7-81C894F03C06}" type="pres">
      <dgm:prSet presAssocID="{212CE7C9-A4D5-413A-AF68-3B815FA5D44B}" presName="iconRect" presStyleLbl="node1" presStyleIdx="4" presStyleCnt="5" custScaleX="144444" custScaleY="14444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enages"/>
        </a:ext>
      </dgm:extLst>
    </dgm:pt>
    <dgm:pt modelId="{FB445D25-EE62-4713-A0C4-D5F89B4C4E3A}" type="pres">
      <dgm:prSet presAssocID="{212CE7C9-A4D5-413A-AF68-3B815FA5D44B}" presName="spaceRect" presStyleCnt="0"/>
      <dgm:spPr/>
    </dgm:pt>
    <dgm:pt modelId="{6CC4F275-8ADF-4574-BE0B-C7E895A3C027}" type="pres">
      <dgm:prSet presAssocID="{212CE7C9-A4D5-413A-AF68-3B815FA5D44B}" presName="textRect" presStyleLbl="revTx" presStyleIdx="4" presStyleCnt="5" custLinFactNeighborX="-564" custLinFactNeighborY="26811">
        <dgm:presLayoutVars>
          <dgm:chMax val="1"/>
          <dgm:chPref val="1"/>
        </dgm:presLayoutVars>
      </dgm:prSet>
      <dgm:spPr/>
    </dgm:pt>
  </dgm:ptLst>
  <dgm:cxnLst>
    <dgm:cxn modelId="{30967502-5161-49E9-AD75-EF204E2C6E70}" type="presOf" srcId="{9DC74D48-9393-4976-A975-11444050807D}" destId="{5A6B3489-D6AC-4B1C-B4F0-358E21900B92}" srcOrd="0" destOrd="0" presId="urn:microsoft.com/office/officeart/2018/2/layout/IconLabelList"/>
    <dgm:cxn modelId="{49C6A00D-4F0F-4DC4-8F5A-09C3E4222CE2}" type="presOf" srcId="{56686093-A7A7-463E-9398-BD3DECD2C172}" destId="{232BEA0A-D0BD-4598-A02A-8A7F084F2AE1}" srcOrd="0" destOrd="0" presId="urn:microsoft.com/office/officeart/2018/2/layout/IconLabelList"/>
    <dgm:cxn modelId="{ECE4952D-0AFE-472F-B148-15B7A2709B54}" srcId="{EC3C306C-D169-45BD-8C14-512009E7A6BB}" destId="{9DC74D48-9393-4976-A975-11444050807D}" srcOrd="0" destOrd="0" parTransId="{891FD1C9-E5F5-4C42-8E10-14B3E3C866A6}" sibTransId="{12390935-84BF-426B-8F82-4A50DAF1FAFA}"/>
    <dgm:cxn modelId="{F420CE41-8967-4991-8460-5C7F4FB49144}" type="presOf" srcId="{EF912005-FFCF-4FED-AA70-4826EE00E071}" destId="{609506DC-45DB-41F7-98A3-E1E8C017322E}" srcOrd="0" destOrd="0" presId="urn:microsoft.com/office/officeart/2018/2/layout/IconLabelList"/>
    <dgm:cxn modelId="{CB3D9469-D2D3-4CF2-BA26-61ECDAB8F47B}" srcId="{EC3C306C-D169-45BD-8C14-512009E7A6BB}" destId="{EF912005-FFCF-4FED-AA70-4826EE00E071}" srcOrd="3" destOrd="0" parTransId="{D2F8C543-A945-492C-9642-46BDFDF8C3FD}" sibTransId="{BE9A98C2-DF53-4860-BBE4-9AA60A73D660}"/>
    <dgm:cxn modelId="{52241E55-B649-4443-B013-996E61A50FF6}" srcId="{EC3C306C-D169-45BD-8C14-512009E7A6BB}" destId="{212CE7C9-A4D5-413A-AF68-3B815FA5D44B}" srcOrd="4" destOrd="0" parTransId="{AF78EF35-5E32-4E85-B6B4-C42C1FF595E2}" sibTransId="{5D68A6A2-FC56-46B3-A2FA-31652F035EAC}"/>
    <dgm:cxn modelId="{9B124B55-7FED-4329-AAEE-BFAEA08BAA07}" type="presOf" srcId="{212CE7C9-A4D5-413A-AF68-3B815FA5D44B}" destId="{6CC4F275-8ADF-4574-BE0B-C7E895A3C027}" srcOrd="0" destOrd="0" presId="urn:microsoft.com/office/officeart/2018/2/layout/IconLabelList"/>
    <dgm:cxn modelId="{C38647AB-78EB-4FBC-A8A4-0940499A3B6B}" type="presOf" srcId="{970CAB02-A0B6-40FD-A7FB-EAE26273F246}" destId="{82AE09AF-30B1-4A29-B6CB-65B2E0C78275}" srcOrd="0" destOrd="0" presId="urn:microsoft.com/office/officeart/2018/2/layout/IconLabelList"/>
    <dgm:cxn modelId="{B4360FC1-FAE3-4A89-94F2-45402ACF9260}" srcId="{EC3C306C-D169-45BD-8C14-512009E7A6BB}" destId="{56686093-A7A7-463E-9398-BD3DECD2C172}" srcOrd="2" destOrd="0" parTransId="{9314AC8E-598B-4E18-861E-7574A511C4A7}" sibTransId="{49D9E38D-0A0F-47AC-B639-B46CD60DCD55}"/>
    <dgm:cxn modelId="{387A74EC-FF87-429E-9B03-2E2DF1994C08}" srcId="{EC3C306C-D169-45BD-8C14-512009E7A6BB}" destId="{970CAB02-A0B6-40FD-A7FB-EAE26273F246}" srcOrd="1" destOrd="0" parTransId="{7354488E-A6DA-4FEC-9FE2-E317CC12FB20}" sibTransId="{6C5ED1ED-8EB3-48FA-88A0-48CBFC0346BD}"/>
    <dgm:cxn modelId="{EB4B4FED-0909-4858-A608-6C3C998592E9}" type="presOf" srcId="{EC3C306C-D169-45BD-8C14-512009E7A6BB}" destId="{6F8C2552-2106-4FE7-8754-C4C77BEAA33C}" srcOrd="0" destOrd="0" presId="urn:microsoft.com/office/officeart/2018/2/layout/IconLabelList"/>
    <dgm:cxn modelId="{9E0E6660-05C5-4646-AF87-30007B141099}" type="presParOf" srcId="{6F8C2552-2106-4FE7-8754-C4C77BEAA33C}" destId="{E98049B3-A3D9-44D4-993B-2B44993D328F}" srcOrd="0" destOrd="0" presId="urn:microsoft.com/office/officeart/2018/2/layout/IconLabelList"/>
    <dgm:cxn modelId="{4D1EDDB3-EAAD-4E61-9D62-EDD46D7D2C9D}" type="presParOf" srcId="{E98049B3-A3D9-44D4-993B-2B44993D328F}" destId="{6298DD0C-B545-4FB6-9974-02A33E6A385B}" srcOrd="0" destOrd="0" presId="urn:microsoft.com/office/officeart/2018/2/layout/IconLabelList"/>
    <dgm:cxn modelId="{78D86AFB-64D2-4FBA-836C-45C9B544B7AE}" type="presParOf" srcId="{E98049B3-A3D9-44D4-993B-2B44993D328F}" destId="{8DE7697D-3958-4BE9-82AB-C2F6A9E100C4}" srcOrd="1" destOrd="0" presId="urn:microsoft.com/office/officeart/2018/2/layout/IconLabelList"/>
    <dgm:cxn modelId="{78673E76-2749-4320-9821-E6A6C04058D8}" type="presParOf" srcId="{E98049B3-A3D9-44D4-993B-2B44993D328F}" destId="{5A6B3489-D6AC-4B1C-B4F0-358E21900B92}" srcOrd="2" destOrd="0" presId="urn:microsoft.com/office/officeart/2018/2/layout/IconLabelList"/>
    <dgm:cxn modelId="{834F13EB-4788-4B05-B8A8-21FEA0F9E22D}" type="presParOf" srcId="{6F8C2552-2106-4FE7-8754-C4C77BEAA33C}" destId="{39FA2EA1-B668-468B-B4E9-0560B181C51C}" srcOrd="1" destOrd="0" presId="urn:microsoft.com/office/officeart/2018/2/layout/IconLabelList"/>
    <dgm:cxn modelId="{94086604-21DC-4D1D-974A-5D8969C31BAB}" type="presParOf" srcId="{6F8C2552-2106-4FE7-8754-C4C77BEAA33C}" destId="{900A5F4A-9E2A-4571-8C6F-09D71E105733}" srcOrd="2" destOrd="0" presId="urn:microsoft.com/office/officeart/2018/2/layout/IconLabelList"/>
    <dgm:cxn modelId="{B636463F-8C19-495F-8A54-BC2A482F2335}" type="presParOf" srcId="{900A5F4A-9E2A-4571-8C6F-09D71E105733}" destId="{B321FB37-DBC6-4CBC-9801-7A5BA759A576}" srcOrd="0" destOrd="0" presId="urn:microsoft.com/office/officeart/2018/2/layout/IconLabelList"/>
    <dgm:cxn modelId="{B189A1BE-6DA8-4E93-B61D-B3A446B8AEA1}" type="presParOf" srcId="{900A5F4A-9E2A-4571-8C6F-09D71E105733}" destId="{FA963883-DDB1-4974-BF55-68DE8DCEFB84}" srcOrd="1" destOrd="0" presId="urn:microsoft.com/office/officeart/2018/2/layout/IconLabelList"/>
    <dgm:cxn modelId="{ED492900-F11C-48B4-831F-A761C146B227}" type="presParOf" srcId="{900A5F4A-9E2A-4571-8C6F-09D71E105733}" destId="{82AE09AF-30B1-4A29-B6CB-65B2E0C78275}" srcOrd="2" destOrd="0" presId="urn:microsoft.com/office/officeart/2018/2/layout/IconLabelList"/>
    <dgm:cxn modelId="{7178B3A2-6E5B-4E3F-BE7E-8651298CF8B8}" type="presParOf" srcId="{6F8C2552-2106-4FE7-8754-C4C77BEAA33C}" destId="{5853C744-9750-457C-97F5-63349897725D}" srcOrd="3" destOrd="0" presId="urn:microsoft.com/office/officeart/2018/2/layout/IconLabelList"/>
    <dgm:cxn modelId="{4CC91558-519C-47E0-90A2-B7C303DDA95F}" type="presParOf" srcId="{6F8C2552-2106-4FE7-8754-C4C77BEAA33C}" destId="{293C3E94-D6CF-4AA0-84B1-AD944BF1CAA5}" srcOrd="4" destOrd="0" presId="urn:microsoft.com/office/officeart/2018/2/layout/IconLabelList"/>
    <dgm:cxn modelId="{5C240DAF-23B8-4256-B261-30DB82FC75DE}" type="presParOf" srcId="{293C3E94-D6CF-4AA0-84B1-AD944BF1CAA5}" destId="{C92A48FA-5D94-4261-896B-ADC6A0598D05}" srcOrd="0" destOrd="0" presId="urn:microsoft.com/office/officeart/2018/2/layout/IconLabelList"/>
    <dgm:cxn modelId="{58AEBC0C-5C33-4B27-B0CA-5E2AF2190B56}" type="presParOf" srcId="{293C3E94-D6CF-4AA0-84B1-AD944BF1CAA5}" destId="{9178B1F7-BC45-4A6C-A7B6-07113C23351A}" srcOrd="1" destOrd="0" presId="urn:microsoft.com/office/officeart/2018/2/layout/IconLabelList"/>
    <dgm:cxn modelId="{6B85BF78-5370-4436-A0D5-C7F589AD1CC4}" type="presParOf" srcId="{293C3E94-D6CF-4AA0-84B1-AD944BF1CAA5}" destId="{232BEA0A-D0BD-4598-A02A-8A7F084F2AE1}" srcOrd="2" destOrd="0" presId="urn:microsoft.com/office/officeart/2018/2/layout/IconLabelList"/>
    <dgm:cxn modelId="{7857754C-A63D-4BB8-AF10-6DF39E728AB2}" type="presParOf" srcId="{6F8C2552-2106-4FE7-8754-C4C77BEAA33C}" destId="{22DA97AA-D4D5-4A6F-B413-4EDDF856B84A}" srcOrd="5" destOrd="0" presId="urn:microsoft.com/office/officeart/2018/2/layout/IconLabelList"/>
    <dgm:cxn modelId="{23E7DE71-F990-49D2-BA88-8CD077CAD18F}" type="presParOf" srcId="{6F8C2552-2106-4FE7-8754-C4C77BEAA33C}" destId="{7BCAE67E-245D-4E84-93F7-8830785EB182}" srcOrd="6" destOrd="0" presId="urn:microsoft.com/office/officeart/2018/2/layout/IconLabelList"/>
    <dgm:cxn modelId="{3889E31A-1229-4014-9DB5-66F412AC421D}" type="presParOf" srcId="{7BCAE67E-245D-4E84-93F7-8830785EB182}" destId="{F183D077-EBC8-4022-B67E-81CBEF38B85B}" srcOrd="0" destOrd="0" presId="urn:microsoft.com/office/officeart/2018/2/layout/IconLabelList"/>
    <dgm:cxn modelId="{E957663F-6C82-4F1C-AF7D-08AABADC3306}" type="presParOf" srcId="{7BCAE67E-245D-4E84-93F7-8830785EB182}" destId="{8039222D-253C-4B89-9955-879D82E24FC4}" srcOrd="1" destOrd="0" presId="urn:microsoft.com/office/officeart/2018/2/layout/IconLabelList"/>
    <dgm:cxn modelId="{7F92B297-13A6-411E-AE71-1B8C32582F2A}" type="presParOf" srcId="{7BCAE67E-245D-4E84-93F7-8830785EB182}" destId="{609506DC-45DB-41F7-98A3-E1E8C017322E}" srcOrd="2" destOrd="0" presId="urn:microsoft.com/office/officeart/2018/2/layout/IconLabelList"/>
    <dgm:cxn modelId="{A54BEE41-64EF-474B-98B7-97DC92D11F29}" type="presParOf" srcId="{6F8C2552-2106-4FE7-8754-C4C77BEAA33C}" destId="{65BE8AA9-0F03-4637-BE07-E488C21B1EE5}" srcOrd="7" destOrd="0" presId="urn:microsoft.com/office/officeart/2018/2/layout/IconLabelList"/>
    <dgm:cxn modelId="{9AEC8E69-3111-411A-A4F4-1E22288F2DD2}" type="presParOf" srcId="{6F8C2552-2106-4FE7-8754-C4C77BEAA33C}" destId="{03B5E99B-40D8-4CD7-84A6-9B6E3EDD0491}" srcOrd="8" destOrd="0" presId="urn:microsoft.com/office/officeart/2018/2/layout/IconLabelList"/>
    <dgm:cxn modelId="{E2F8A05F-2577-4B2B-B416-193223EF52A3}" type="presParOf" srcId="{03B5E99B-40D8-4CD7-84A6-9B6E3EDD0491}" destId="{42EEDEDB-F4A7-420D-BFD7-81C894F03C06}" srcOrd="0" destOrd="0" presId="urn:microsoft.com/office/officeart/2018/2/layout/IconLabelList"/>
    <dgm:cxn modelId="{AB53A583-661A-4CAA-98BF-4D16C8AE9B55}" type="presParOf" srcId="{03B5E99B-40D8-4CD7-84A6-9B6E3EDD0491}" destId="{FB445D25-EE62-4713-A0C4-D5F89B4C4E3A}" srcOrd="1" destOrd="0" presId="urn:microsoft.com/office/officeart/2018/2/layout/IconLabelList"/>
    <dgm:cxn modelId="{8174FA9A-0051-46EA-8DF4-1E60EB4F8904}" type="presParOf" srcId="{03B5E99B-40D8-4CD7-84A6-9B6E3EDD0491}" destId="{6CC4F275-8ADF-4574-BE0B-C7E895A3C02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A438AB9-B597-4453-8BDD-63EEBC6075BE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D308670-1F8F-4598-8FF9-E088694A645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Total Energy Storage</a:t>
          </a:r>
          <a:endParaRPr lang="en-US"/>
        </a:p>
      </dgm:t>
    </dgm:pt>
    <dgm:pt modelId="{DA248DA6-FB6C-42B0-BB33-CE786C07CF3B}" type="parTrans" cxnId="{607BC70D-0ADF-4AFD-93ED-625F15EF1AAC}">
      <dgm:prSet/>
      <dgm:spPr/>
      <dgm:t>
        <a:bodyPr/>
        <a:lstStyle/>
        <a:p>
          <a:endParaRPr lang="en-US"/>
        </a:p>
      </dgm:t>
    </dgm:pt>
    <dgm:pt modelId="{C2F525A8-C49F-45BD-A082-3E910899FFF1}" type="sibTrans" cxnId="{607BC70D-0ADF-4AFD-93ED-625F15EF1AAC}">
      <dgm:prSet/>
      <dgm:spPr/>
      <dgm:t>
        <a:bodyPr/>
        <a:lstStyle/>
        <a:p>
          <a:endParaRPr lang="en-US"/>
        </a:p>
      </dgm:t>
    </dgm:pt>
    <dgm:pt modelId="{C5F35E8C-0A14-4C82-965A-E8901BE8145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Battery Voltage</a:t>
          </a:r>
          <a:endParaRPr lang="en-US"/>
        </a:p>
      </dgm:t>
    </dgm:pt>
    <dgm:pt modelId="{A77582F7-714C-46CD-9E36-0BAB1A030991}" type="parTrans" cxnId="{5D5348EA-14AC-4801-A89D-062F4F906C10}">
      <dgm:prSet/>
      <dgm:spPr/>
      <dgm:t>
        <a:bodyPr/>
        <a:lstStyle/>
        <a:p>
          <a:endParaRPr lang="en-US"/>
        </a:p>
      </dgm:t>
    </dgm:pt>
    <dgm:pt modelId="{8F2376DF-8038-4EFD-BF99-D6984118A9DB}" type="sibTrans" cxnId="{5D5348EA-14AC-4801-A89D-062F4F906C10}">
      <dgm:prSet/>
      <dgm:spPr/>
      <dgm:t>
        <a:bodyPr/>
        <a:lstStyle/>
        <a:p>
          <a:endParaRPr lang="en-US"/>
        </a:p>
      </dgm:t>
    </dgm:pt>
    <dgm:pt modelId="{ECBA6ECE-F5EE-4FD9-817E-090368454F5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Max Current, C Rating</a:t>
          </a:r>
          <a:endParaRPr lang="en-US"/>
        </a:p>
      </dgm:t>
    </dgm:pt>
    <dgm:pt modelId="{C9F50013-A1B1-49B0-BE69-0F0EC9E5989F}" type="parTrans" cxnId="{683355A6-9FA4-40FB-BC5A-E6E3A32EECA9}">
      <dgm:prSet/>
      <dgm:spPr/>
      <dgm:t>
        <a:bodyPr/>
        <a:lstStyle/>
        <a:p>
          <a:endParaRPr lang="en-US"/>
        </a:p>
      </dgm:t>
    </dgm:pt>
    <dgm:pt modelId="{F418F00D-A914-4A92-89DA-413040BC5A86}" type="sibTrans" cxnId="{683355A6-9FA4-40FB-BC5A-E6E3A32EECA9}">
      <dgm:prSet/>
      <dgm:spPr/>
      <dgm:t>
        <a:bodyPr/>
        <a:lstStyle/>
        <a:p>
          <a:endParaRPr lang="en-US"/>
        </a:p>
      </dgm:t>
    </dgm:pt>
    <dgm:pt modelId="{9B38C5DC-D0E6-4A30-98D1-63CA1FC3B5C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Battery Mass</a:t>
          </a:r>
          <a:endParaRPr lang="en-US"/>
        </a:p>
      </dgm:t>
    </dgm:pt>
    <dgm:pt modelId="{F5E22F33-49E1-4DB5-B2B8-91A62333F460}" type="parTrans" cxnId="{422D5151-D309-4771-9BFE-713A76FCED52}">
      <dgm:prSet/>
      <dgm:spPr/>
      <dgm:t>
        <a:bodyPr/>
        <a:lstStyle/>
        <a:p>
          <a:endParaRPr lang="en-US"/>
        </a:p>
      </dgm:t>
    </dgm:pt>
    <dgm:pt modelId="{A5D1A478-5DAD-4216-ACB1-45F4F74ECF28}" type="sibTrans" cxnId="{422D5151-D309-4771-9BFE-713A76FCED52}">
      <dgm:prSet/>
      <dgm:spPr/>
      <dgm:t>
        <a:bodyPr/>
        <a:lstStyle/>
        <a:p>
          <a:endParaRPr lang="en-US"/>
        </a:p>
      </dgm:t>
    </dgm:pt>
    <dgm:pt modelId="{63B038E4-6CEC-4F68-BF96-EEF0055DED39}" type="pres">
      <dgm:prSet presAssocID="{EA438AB9-B597-4453-8BDD-63EEBC6075BE}" presName="root" presStyleCnt="0">
        <dgm:presLayoutVars>
          <dgm:dir/>
          <dgm:resizeHandles val="exact"/>
        </dgm:presLayoutVars>
      </dgm:prSet>
      <dgm:spPr/>
    </dgm:pt>
    <dgm:pt modelId="{276A9B45-7F9C-4FE0-9621-114D363A2ADA}" type="pres">
      <dgm:prSet presAssocID="{4D308670-1F8F-4598-8FF9-E088694A645B}" presName="compNode" presStyleCnt="0"/>
      <dgm:spPr/>
    </dgm:pt>
    <dgm:pt modelId="{3CE96663-04ED-4168-B48B-685DF50A2C2B}" type="pres">
      <dgm:prSet presAssocID="{4D308670-1F8F-4598-8FF9-E088694A645B}" presName="bgRect" presStyleLbl="bgShp" presStyleIdx="0" presStyleCnt="4"/>
      <dgm:spPr/>
    </dgm:pt>
    <dgm:pt modelId="{A6792894-DD6A-4B77-AC16-CBB1B46468F5}" type="pres">
      <dgm:prSet presAssocID="{4D308670-1F8F-4598-8FF9-E088694A645B}" presName="iconRect" presStyleLbl="node1" presStyleIdx="0" presStyleCnt="4"/>
      <dgm:spPr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CB088E59-773E-49D0-A3AA-4B3F09033C40}" type="pres">
      <dgm:prSet presAssocID="{4D308670-1F8F-4598-8FF9-E088694A645B}" presName="spaceRect" presStyleCnt="0"/>
      <dgm:spPr/>
    </dgm:pt>
    <dgm:pt modelId="{B1F68B18-7BE3-406B-AFFA-62AED551CD0C}" type="pres">
      <dgm:prSet presAssocID="{4D308670-1F8F-4598-8FF9-E088694A645B}" presName="parTx" presStyleLbl="revTx" presStyleIdx="0" presStyleCnt="4">
        <dgm:presLayoutVars>
          <dgm:chMax val="0"/>
          <dgm:chPref val="0"/>
        </dgm:presLayoutVars>
      </dgm:prSet>
      <dgm:spPr/>
    </dgm:pt>
    <dgm:pt modelId="{0144FE58-1AC4-4F67-8B6C-32B5B72AE9C4}" type="pres">
      <dgm:prSet presAssocID="{C2F525A8-C49F-45BD-A082-3E910899FFF1}" presName="sibTrans" presStyleCnt="0"/>
      <dgm:spPr/>
    </dgm:pt>
    <dgm:pt modelId="{AAE5292F-30EE-4DAB-93A4-425E14C6BC0F}" type="pres">
      <dgm:prSet presAssocID="{C5F35E8C-0A14-4C82-965A-E8901BE81454}" presName="compNode" presStyleCnt="0"/>
      <dgm:spPr/>
    </dgm:pt>
    <dgm:pt modelId="{C1570797-559F-470C-9071-284201119D36}" type="pres">
      <dgm:prSet presAssocID="{C5F35E8C-0A14-4C82-965A-E8901BE81454}" presName="bgRect" presStyleLbl="bgShp" presStyleIdx="1" presStyleCnt="4"/>
      <dgm:spPr/>
    </dgm:pt>
    <dgm:pt modelId="{5FAE29EE-599B-4683-86F2-630FCFBDAC6B}" type="pres">
      <dgm:prSet presAssocID="{C5F35E8C-0A14-4C82-965A-E8901BE81454}" presName="iconRect" presStyleLbl="node1" presStyleIdx="1" presStyleCnt="4"/>
      <dgm:spPr>
        <a:blipFill>
          <a:blip xmlns:r="http://schemas.openxmlformats.org/officeDocument/2006/relationships"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660DFD1-186B-46C3-8924-EF1757177BF2}" type="pres">
      <dgm:prSet presAssocID="{C5F35E8C-0A14-4C82-965A-E8901BE81454}" presName="spaceRect" presStyleCnt="0"/>
      <dgm:spPr/>
    </dgm:pt>
    <dgm:pt modelId="{39B6F77D-2A96-4B78-B9DB-ACC81D4542F1}" type="pres">
      <dgm:prSet presAssocID="{C5F35E8C-0A14-4C82-965A-E8901BE81454}" presName="parTx" presStyleLbl="revTx" presStyleIdx="1" presStyleCnt="4">
        <dgm:presLayoutVars>
          <dgm:chMax val="0"/>
          <dgm:chPref val="0"/>
        </dgm:presLayoutVars>
      </dgm:prSet>
      <dgm:spPr/>
    </dgm:pt>
    <dgm:pt modelId="{652EB991-7B24-4DB8-BA81-17B6388AE830}" type="pres">
      <dgm:prSet presAssocID="{8F2376DF-8038-4EFD-BF99-D6984118A9DB}" presName="sibTrans" presStyleCnt="0"/>
      <dgm:spPr/>
    </dgm:pt>
    <dgm:pt modelId="{36FABF5E-28BD-4627-A897-D8767632DA09}" type="pres">
      <dgm:prSet presAssocID="{ECBA6ECE-F5EE-4FD9-817E-090368454F5D}" presName="compNode" presStyleCnt="0"/>
      <dgm:spPr/>
    </dgm:pt>
    <dgm:pt modelId="{BDC98797-CFCC-435C-9827-1698DB3A02C4}" type="pres">
      <dgm:prSet presAssocID="{ECBA6ECE-F5EE-4FD9-817E-090368454F5D}" presName="bgRect" presStyleLbl="bgShp" presStyleIdx="2" presStyleCnt="4"/>
      <dgm:spPr/>
    </dgm:pt>
    <dgm:pt modelId="{596297C5-136B-44E2-9614-0EB2F3F7A101}" type="pres">
      <dgm:prSet presAssocID="{ECBA6ECE-F5EE-4FD9-817E-090368454F5D}" presName="iconRect" presStyleLbl="node1" presStyleIdx="2" presStyleCnt="4"/>
      <dgm:spPr>
        <a:blipFill>
          <a:blip xmlns:r="http://schemas.openxmlformats.org/officeDocument/2006/relationships"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D7AFEC03-475E-4848-ABC9-F147F1B555EF}" type="pres">
      <dgm:prSet presAssocID="{ECBA6ECE-F5EE-4FD9-817E-090368454F5D}" presName="spaceRect" presStyleCnt="0"/>
      <dgm:spPr/>
    </dgm:pt>
    <dgm:pt modelId="{4A3C4776-03F6-413E-BB82-395ECF782941}" type="pres">
      <dgm:prSet presAssocID="{ECBA6ECE-F5EE-4FD9-817E-090368454F5D}" presName="parTx" presStyleLbl="revTx" presStyleIdx="2" presStyleCnt="4">
        <dgm:presLayoutVars>
          <dgm:chMax val="0"/>
          <dgm:chPref val="0"/>
        </dgm:presLayoutVars>
      </dgm:prSet>
      <dgm:spPr/>
    </dgm:pt>
    <dgm:pt modelId="{5F37C856-3516-48EC-AFD4-CEE34B4DFE56}" type="pres">
      <dgm:prSet presAssocID="{F418F00D-A914-4A92-89DA-413040BC5A86}" presName="sibTrans" presStyleCnt="0"/>
      <dgm:spPr/>
    </dgm:pt>
    <dgm:pt modelId="{FC945751-FABF-4B1F-BE55-FDF69C59F39C}" type="pres">
      <dgm:prSet presAssocID="{9B38C5DC-D0E6-4A30-98D1-63CA1FC3B5C5}" presName="compNode" presStyleCnt="0"/>
      <dgm:spPr/>
    </dgm:pt>
    <dgm:pt modelId="{A66126FA-021A-4AAB-B599-F14BE3661B73}" type="pres">
      <dgm:prSet presAssocID="{9B38C5DC-D0E6-4A30-98D1-63CA1FC3B5C5}" presName="bgRect" presStyleLbl="bgShp" presStyleIdx="3" presStyleCnt="4"/>
      <dgm:spPr/>
    </dgm:pt>
    <dgm:pt modelId="{92DD70EB-FD99-4B04-B1DA-27516D843D93}" type="pres">
      <dgm:prSet presAssocID="{9B38C5DC-D0E6-4A30-98D1-63CA1FC3B5C5}" presName="iconRect" presStyleLbl="node1" presStyleIdx="3" presStyleCnt="4"/>
      <dgm:spPr>
        <a:blipFill>
          <a:blip xmlns:r="http://schemas.openxmlformats.org/officeDocument/2006/relationships"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3E1952DB-B55C-4E04-B5BA-3CB9A73B5848}" type="pres">
      <dgm:prSet presAssocID="{9B38C5DC-D0E6-4A30-98D1-63CA1FC3B5C5}" presName="spaceRect" presStyleCnt="0"/>
      <dgm:spPr/>
    </dgm:pt>
    <dgm:pt modelId="{105563DC-E73B-429F-B01D-33ACA97C995C}" type="pres">
      <dgm:prSet presAssocID="{9B38C5DC-D0E6-4A30-98D1-63CA1FC3B5C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07BC70D-0ADF-4AFD-93ED-625F15EF1AAC}" srcId="{EA438AB9-B597-4453-8BDD-63EEBC6075BE}" destId="{4D308670-1F8F-4598-8FF9-E088694A645B}" srcOrd="0" destOrd="0" parTransId="{DA248DA6-FB6C-42B0-BB33-CE786C07CF3B}" sibTransId="{C2F525A8-C49F-45BD-A082-3E910899FFF1}"/>
    <dgm:cxn modelId="{AFF90114-7E10-4CB6-9C22-0FF7D1D4BE73}" type="presOf" srcId="{EA438AB9-B597-4453-8BDD-63EEBC6075BE}" destId="{63B038E4-6CEC-4F68-BF96-EEF0055DED39}" srcOrd="0" destOrd="0" presId="urn:microsoft.com/office/officeart/2018/2/layout/IconVerticalSolidList"/>
    <dgm:cxn modelId="{422D5151-D309-4771-9BFE-713A76FCED52}" srcId="{EA438AB9-B597-4453-8BDD-63EEBC6075BE}" destId="{9B38C5DC-D0E6-4A30-98D1-63CA1FC3B5C5}" srcOrd="3" destOrd="0" parTransId="{F5E22F33-49E1-4DB5-B2B8-91A62333F460}" sibTransId="{A5D1A478-5DAD-4216-ACB1-45F4F74ECF28}"/>
    <dgm:cxn modelId="{E2A30083-9600-4DFB-954C-AA70CD026C84}" type="presOf" srcId="{4D308670-1F8F-4598-8FF9-E088694A645B}" destId="{B1F68B18-7BE3-406B-AFFA-62AED551CD0C}" srcOrd="0" destOrd="0" presId="urn:microsoft.com/office/officeart/2018/2/layout/IconVerticalSolidList"/>
    <dgm:cxn modelId="{A6422297-C291-4B48-A996-12E65A48CC45}" type="presOf" srcId="{C5F35E8C-0A14-4C82-965A-E8901BE81454}" destId="{39B6F77D-2A96-4B78-B9DB-ACC81D4542F1}" srcOrd="0" destOrd="0" presId="urn:microsoft.com/office/officeart/2018/2/layout/IconVerticalSolidList"/>
    <dgm:cxn modelId="{2F1AAA9C-9DD9-4891-905B-764128CD3D96}" type="presOf" srcId="{ECBA6ECE-F5EE-4FD9-817E-090368454F5D}" destId="{4A3C4776-03F6-413E-BB82-395ECF782941}" srcOrd="0" destOrd="0" presId="urn:microsoft.com/office/officeart/2018/2/layout/IconVerticalSolidList"/>
    <dgm:cxn modelId="{683355A6-9FA4-40FB-BC5A-E6E3A32EECA9}" srcId="{EA438AB9-B597-4453-8BDD-63EEBC6075BE}" destId="{ECBA6ECE-F5EE-4FD9-817E-090368454F5D}" srcOrd="2" destOrd="0" parTransId="{C9F50013-A1B1-49B0-BE69-0F0EC9E5989F}" sibTransId="{F418F00D-A914-4A92-89DA-413040BC5A86}"/>
    <dgm:cxn modelId="{579C5AB2-B343-4758-BE35-B783EA35BEAD}" type="presOf" srcId="{9B38C5DC-D0E6-4A30-98D1-63CA1FC3B5C5}" destId="{105563DC-E73B-429F-B01D-33ACA97C995C}" srcOrd="0" destOrd="0" presId="urn:microsoft.com/office/officeart/2018/2/layout/IconVerticalSolidList"/>
    <dgm:cxn modelId="{5D5348EA-14AC-4801-A89D-062F4F906C10}" srcId="{EA438AB9-B597-4453-8BDD-63EEBC6075BE}" destId="{C5F35E8C-0A14-4C82-965A-E8901BE81454}" srcOrd="1" destOrd="0" parTransId="{A77582F7-714C-46CD-9E36-0BAB1A030991}" sibTransId="{8F2376DF-8038-4EFD-BF99-D6984118A9DB}"/>
    <dgm:cxn modelId="{24C727D2-5D76-45AC-8B64-60FECE9317A1}" type="presParOf" srcId="{63B038E4-6CEC-4F68-BF96-EEF0055DED39}" destId="{276A9B45-7F9C-4FE0-9621-114D363A2ADA}" srcOrd="0" destOrd="0" presId="urn:microsoft.com/office/officeart/2018/2/layout/IconVerticalSolidList"/>
    <dgm:cxn modelId="{41431EFF-C16A-444A-A102-0AFDB1F8E881}" type="presParOf" srcId="{276A9B45-7F9C-4FE0-9621-114D363A2ADA}" destId="{3CE96663-04ED-4168-B48B-685DF50A2C2B}" srcOrd="0" destOrd="0" presId="urn:microsoft.com/office/officeart/2018/2/layout/IconVerticalSolidList"/>
    <dgm:cxn modelId="{705924DD-6B12-4507-980C-49D89CA2F564}" type="presParOf" srcId="{276A9B45-7F9C-4FE0-9621-114D363A2ADA}" destId="{A6792894-DD6A-4B77-AC16-CBB1B46468F5}" srcOrd="1" destOrd="0" presId="urn:microsoft.com/office/officeart/2018/2/layout/IconVerticalSolidList"/>
    <dgm:cxn modelId="{0885ED7E-AFC7-4143-B169-877C2C0E7A09}" type="presParOf" srcId="{276A9B45-7F9C-4FE0-9621-114D363A2ADA}" destId="{CB088E59-773E-49D0-A3AA-4B3F09033C40}" srcOrd="2" destOrd="0" presId="urn:microsoft.com/office/officeart/2018/2/layout/IconVerticalSolidList"/>
    <dgm:cxn modelId="{670A402E-6104-4150-AECD-D002D8B9C59C}" type="presParOf" srcId="{276A9B45-7F9C-4FE0-9621-114D363A2ADA}" destId="{B1F68B18-7BE3-406B-AFFA-62AED551CD0C}" srcOrd="3" destOrd="0" presId="urn:microsoft.com/office/officeart/2018/2/layout/IconVerticalSolidList"/>
    <dgm:cxn modelId="{C5CA5CFA-1FA8-4C84-A534-DBCA4B161AD1}" type="presParOf" srcId="{63B038E4-6CEC-4F68-BF96-EEF0055DED39}" destId="{0144FE58-1AC4-4F67-8B6C-32B5B72AE9C4}" srcOrd="1" destOrd="0" presId="urn:microsoft.com/office/officeart/2018/2/layout/IconVerticalSolidList"/>
    <dgm:cxn modelId="{E3B1BC65-7C2C-4F4C-831A-677BCF62B2D9}" type="presParOf" srcId="{63B038E4-6CEC-4F68-BF96-EEF0055DED39}" destId="{AAE5292F-30EE-4DAB-93A4-425E14C6BC0F}" srcOrd="2" destOrd="0" presId="urn:microsoft.com/office/officeart/2018/2/layout/IconVerticalSolidList"/>
    <dgm:cxn modelId="{1BF3F492-BE9E-4F65-83C0-AC66013275B1}" type="presParOf" srcId="{AAE5292F-30EE-4DAB-93A4-425E14C6BC0F}" destId="{C1570797-559F-470C-9071-284201119D36}" srcOrd="0" destOrd="0" presId="urn:microsoft.com/office/officeart/2018/2/layout/IconVerticalSolidList"/>
    <dgm:cxn modelId="{E7EFAD8D-8941-42D2-8CA1-770553720C87}" type="presParOf" srcId="{AAE5292F-30EE-4DAB-93A4-425E14C6BC0F}" destId="{5FAE29EE-599B-4683-86F2-630FCFBDAC6B}" srcOrd="1" destOrd="0" presId="urn:microsoft.com/office/officeart/2018/2/layout/IconVerticalSolidList"/>
    <dgm:cxn modelId="{5A153269-6731-423D-82EA-EC0AF25247C4}" type="presParOf" srcId="{AAE5292F-30EE-4DAB-93A4-425E14C6BC0F}" destId="{9660DFD1-186B-46C3-8924-EF1757177BF2}" srcOrd="2" destOrd="0" presId="urn:microsoft.com/office/officeart/2018/2/layout/IconVerticalSolidList"/>
    <dgm:cxn modelId="{49134BCF-436B-48A2-8774-A2092B6AA0E2}" type="presParOf" srcId="{AAE5292F-30EE-4DAB-93A4-425E14C6BC0F}" destId="{39B6F77D-2A96-4B78-B9DB-ACC81D4542F1}" srcOrd="3" destOrd="0" presId="urn:microsoft.com/office/officeart/2018/2/layout/IconVerticalSolidList"/>
    <dgm:cxn modelId="{D0B491C7-67AA-4C78-95DF-51EA7372F1BD}" type="presParOf" srcId="{63B038E4-6CEC-4F68-BF96-EEF0055DED39}" destId="{652EB991-7B24-4DB8-BA81-17B6388AE830}" srcOrd="3" destOrd="0" presId="urn:microsoft.com/office/officeart/2018/2/layout/IconVerticalSolidList"/>
    <dgm:cxn modelId="{FB2B9F00-223E-40C6-9A69-68D0E2615F30}" type="presParOf" srcId="{63B038E4-6CEC-4F68-BF96-EEF0055DED39}" destId="{36FABF5E-28BD-4627-A897-D8767632DA09}" srcOrd="4" destOrd="0" presId="urn:microsoft.com/office/officeart/2018/2/layout/IconVerticalSolidList"/>
    <dgm:cxn modelId="{CB5BBB1E-5D76-492C-9048-B59BF805AF00}" type="presParOf" srcId="{36FABF5E-28BD-4627-A897-D8767632DA09}" destId="{BDC98797-CFCC-435C-9827-1698DB3A02C4}" srcOrd="0" destOrd="0" presId="urn:microsoft.com/office/officeart/2018/2/layout/IconVerticalSolidList"/>
    <dgm:cxn modelId="{6DEB84DC-0DBB-4AD0-BC91-F1BB1CBE251B}" type="presParOf" srcId="{36FABF5E-28BD-4627-A897-D8767632DA09}" destId="{596297C5-136B-44E2-9614-0EB2F3F7A101}" srcOrd="1" destOrd="0" presId="urn:microsoft.com/office/officeart/2018/2/layout/IconVerticalSolidList"/>
    <dgm:cxn modelId="{6B9B5C0A-BB45-4949-AE8D-32243DB54022}" type="presParOf" srcId="{36FABF5E-28BD-4627-A897-D8767632DA09}" destId="{D7AFEC03-475E-4848-ABC9-F147F1B555EF}" srcOrd="2" destOrd="0" presId="urn:microsoft.com/office/officeart/2018/2/layout/IconVerticalSolidList"/>
    <dgm:cxn modelId="{0CD853F3-0B47-4C1D-893A-0D147B7ACC86}" type="presParOf" srcId="{36FABF5E-28BD-4627-A897-D8767632DA09}" destId="{4A3C4776-03F6-413E-BB82-395ECF782941}" srcOrd="3" destOrd="0" presId="urn:microsoft.com/office/officeart/2018/2/layout/IconVerticalSolidList"/>
    <dgm:cxn modelId="{B9970786-9B38-490D-9E50-00A68FDC15F5}" type="presParOf" srcId="{63B038E4-6CEC-4F68-BF96-EEF0055DED39}" destId="{5F37C856-3516-48EC-AFD4-CEE34B4DFE56}" srcOrd="5" destOrd="0" presId="urn:microsoft.com/office/officeart/2018/2/layout/IconVerticalSolidList"/>
    <dgm:cxn modelId="{CD84C1E9-3C34-4A85-9228-A8ACF321ECA7}" type="presParOf" srcId="{63B038E4-6CEC-4F68-BF96-EEF0055DED39}" destId="{FC945751-FABF-4B1F-BE55-FDF69C59F39C}" srcOrd="6" destOrd="0" presId="urn:microsoft.com/office/officeart/2018/2/layout/IconVerticalSolidList"/>
    <dgm:cxn modelId="{160FBE10-74B3-4C32-AA9E-0FBEA8CCF0AE}" type="presParOf" srcId="{FC945751-FABF-4B1F-BE55-FDF69C59F39C}" destId="{A66126FA-021A-4AAB-B599-F14BE3661B73}" srcOrd="0" destOrd="0" presId="urn:microsoft.com/office/officeart/2018/2/layout/IconVerticalSolidList"/>
    <dgm:cxn modelId="{F6E67A66-D0C3-4F74-AD86-1D7C3D07F58D}" type="presParOf" srcId="{FC945751-FABF-4B1F-BE55-FDF69C59F39C}" destId="{92DD70EB-FD99-4B04-B1DA-27516D843D93}" srcOrd="1" destOrd="0" presId="urn:microsoft.com/office/officeart/2018/2/layout/IconVerticalSolidList"/>
    <dgm:cxn modelId="{AFC97530-A083-408A-BC33-B4C90F1C3A58}" type="presParOf" srcId="{FC945751-FABF-4B1F-BE55-FDF69C59F39C}" destId="{3E1952DB-B55C-4E04-B5BA-3CB9A73B5848}" srcOrd="2" destOrd="0" presId="urn:microsoft.com/office/officeart/2018/2/layout/IconVerticalSolidList"/>
    <dgm:cxn modelId="{04ABA131-02E6-44BD-BE05-F75D6C221E4A}" type="presParOf" srcId="{FC945751-FABF-4B1F-BE55-FDF69C59F39C}" destId="{105563DC-E73B-429F-B01D-33ACA97C995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92C58F4-A8AD-4198-9C15-2FB95ABEEE2E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6C607C5-147B-4F3B-92CD-894452D306A9}">
      <dgm:prSet/>
      <dgm:spPr/>
      <dgm:t>
        <a:bodyPr/>
        <a:lstStyle/>
        <a:p>
          <a:pPr>
            <a:defRPr cap="all"/>
          </a:pPr>
          <a:r>
            <a:rPr lang="en-US" dirty="0"/>
            <a:t>Give the position of the rocket</a:t>
          </a:r>
        </a:p>
      </dgm:t>
    </dgm:pt>
    <dgm:pt modelId="{9591B989-54AD-48AB-B9C9-1BB9E61EF427}" type="parTrans" cxnId="{613E6122-E1C0-416D-9350-4D6FD815C70B}">
      <dgm:prSet/>
      <dgm:spPr/>
      <dgm:t>
        <a:bodyPr/>
        <a:lstStyle/>
        <a:p>
          <a:endParaRPr lang="en-US"/>
        </a:p>
      </dgm:t>
    </dgm:pt>
    <dgm:pt modelId="{263CC9A3-719A-4F7E-AA96-17E5DFCEA50B}" type="sibTrans" cxnId="{613E6122-E1C0-416D-9350-4D6FD815C70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D5233DE-3242-4FCC-8C32-EB77B91B61A7}">
      <dgm:prSet/>
      <dgm:spPr/>
      <dgm:t>
        <a:bodyPr/>
        <a:lstStyle/>
        <a:p>
          <a:pPr>
            <a:defRPr cap="all"/>
          </a:pPr>
          <a:r>
            <a:rPr lang="en-US" dirty="0"/>
            <a:t>Detect the landing spot</a:t>
          </a:r>
        </a:p>
      </dgm:t>
    </dgm:pt>
    <dgm:pt modelId="{D7696684-7DAE-49B2-9671-1E9C9CF775A9}" type="parTrans" cxnId="{86E56F6E-DDA8-47BE-A2F0-461BF3DBAC7A}">
      <dgm:prSet/>
      <dgm:spPr/>
      <dgm:t>
        <a:bodyPr/>
        <a:lstStyle/>
        <a:p>
          <a:endParaRPr lang="en-US"/>
        </a:p>
      </dgm:t>
    </dgm:pt>
    <dgm:pt modelId="{C70EB061-51B6-4545-89D5-814C75C8C4B8}" type="sibTrans" cxnId="{86E56F6E-DDA8-47BE-A2F0-461BF3DBAC7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428F382-BA1C-4B2A-97BC-1B2BD303FA19}">
      <dgm:prSet/>
      <dgm:spPr/>
      <dgm:t>
        <a:bodyPr/>
        <a:lstStyle/>
        <a:p>
          <a:pPr>
            <a:defRPr cap="all"/>
          </a:pPr>
          <a:r>
            <a:rPr lang="en-US"/>
            <a:t>Help to land</a:t>
          </a:r>
        </a:p>
      </dgm:t>
    </dgm:pt>
    <dgm:pt modelId="{D710D0FC-CDA4-48C4-8781-7A4A13474AB7}" type="parTrans" cxnId="{4145467E-B8B7-4D0D-AD1D-F665C2AAB7E5}">
      <dgm:prSet/>
      <dgm:spPr/>
      <dgm:t>
        <a:bodyPr/>
        <a:lstStyle/>
        <a:p>
          <a:endParaRPr lang="en-US"/>
        </a:p>
      </dgm:t>
    </dgm:pt>
    <dgm:pt modelId="{4DF16CF6-902B-484F-85A7-0BC1AD03E87A}" type="sibTrans" cxnId="{4145467E-B8B7-4D0D-AD1D-F665C2AAB7E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9E24953-F892-44D3-88BA-B22A6ED96FF6}" type="pres">
      <dgm:prSet presAssocID="{A92C58F4-A8AD-4198-9C15-2FB95ABEEE2E}" presName="Name0" presStyleCnt="0">
        <dgm:presLayoutVars>
          <dgm:animLvl val="lvl"/>
          <dgm:resizeHandles val="exact"/>
        </dgm:presLayoutVars>
      </dgm:prSet>
      <dgm:spPr/>
    </dgm:pt>
    <dgm:pt modelId="{6AC98B6F-7831-4E37-8D15-339E84D35DD1}" type="pres">
      <dgm:prSet presAssocID="{B6C607C5-147B-4F3B-92CD-894452D306A9}" presName="compositeNode" presStyleCnt="0">
        <dgm:presLayoutVars>
          <dgm:bulletEnabled val="1"/>
        </dgm:presLayoutVars>
      </dgm:prSet>
      <dgm:spPr/>
    </dgm:pt>
    <dgm:pt modelId="{DEE85640-521D-4A74-8543-1068D6BAD615}" type="pres">
      <dgm:prSet presAssocID="{B6C607C5-147B-4F3B-92CD-894452D306A9}" presName="bgRect" presStyleLbl="bgAccFollowNode1" presStyleIdx="0" presStyleCnt="3" custLinFactNeighborX="-8413" custLinFactNeighborY="-1222"/>
      <dgm:spPr/>
    </dgm:pt>
    <dgm:pt modelId="{5006285D-200D-46A5-99B8-8D2EFB6CF31D}" type="pres">
      <dgm:prSet presAssocID="{263CC9A3-719A-4F7E-AA96-17E5DFCEA50B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15C1B83B-2BB8-4E4A-936D-ECF512E78D11}" type="pres">
      <dgm:prSet presAssocID="{B6C607C5-147B-4F3B-92CD-894452D306A9}" presName="bottomLine" presStyleLbl="alignNode1" presStyleIdx="1" presStyleCnt="6">
        <dgm:presLayoutVars/>
      </dgm:prSet>
      <dgm:spPr/>
    </dgm:pt>
    <dgm:pt modelId="{6E812F8A-5507-47E2-835E-70886FD92B05}" type="pres">
      <dgm:prSet presAssocID="{B6C607C5-147B-4F3B-92CD-894452D306A9}" presName="nodeText" presStyleLbl="bgAccFollowNode1" presStyleIdx="0" presStyleCnt="3">
        <dgm:presLayoutVars>
          <dgm:bulletEnabled val="1"/>
        </dgm:presLayoutVars>
      </dgm:prSet>
      <dgm:spPr/>
    </dgm:pt>
    <dgm:pt modelId="{C1822A98-5D73-424B-A0D5-8C6898D0AB43}" type="pres">
      <dgm:prSet presAssocID="{263CC9A3-719A-4F7E-AA96-17E5DFCEA50B}" presName="sibTrans" presStyleCnt="0"/>
      <dgm:spPr/>
    </dgm:pt>
    <dgm:pt modelId="{25858C2B-6E53-4F81-B160-3DEA1406ECA0}" type="pres">
      <dgm:prSet presAssocID="{2D5233DE-3242-4FCC-8C32-EB77B91B61A7}" presName="compositeNode" presStyleCnt="0">
        <dgm:presLayoutVars>
          <dgm:bulletEnabled val="1"/>
        </dgm:presLayoutVars>
      </dgm:prSet>
      <dgm:spPr/>
    </dgm:pt>
    <dgm:pt modelId="{F3118A2F-4535-446A-8DE7-6CD29A44470F}" type="pres">
      <dgm:prSet presAssocID="{2D5233DE-3242-4FCC-8C32-EB77B91B61A7}" presName="bgRect" presStyleLbl="bgAccFollowNode1" presStyleIdx="1" presStyleCnt="3"/>
      <dgm:spPr/>
    </dgm:pt>
    <dgm:pt modelId="{17D6E606-3148-4FB8-A465-00B578D1457B}" type="pres">
      <dgm:prSet presAssocID="{C70EB061-51B6-4545-89D5-814C75C8C4B8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B91A8856-67FA-4E46-A6F3-5B662041441F}" type="pres">
      <dgm:prSet presAssocID="{2D5233DE-3242-4FCC-8C32-EB77B91B61A7}" presName="bottomLine" presStyleLbl="alignNode1" presStyleIdx="3" presStyleCnt="6">
        <dgm:presLayoutVars/>
      </dgm:prSet>
      <dgm:spPr/>
    </dgm:pt>
    <dgm:pt modelId="{96487D7F-CA0A-4340-9E07-E3E923ADA3F4}" type="pres">
      <dgm:prSet presAssocID="{2D5233DE-3242-4FCC-8C32-EB77B91B61A7}" presName="nodeText" presStyleLbl="bgAccFollowNode1" presStyleIdx="1" presStyleCnt="3">
        <dgm:presLayoutVars>
          <dgm:bulletEnabled val="1"/>
        </dgm:presLayoutVars>
      </dgm:prSet>
      <dgm:spPr/>
    </dgm:pt>
    <dgm:pt modelId="{32A56343-BFD9-45CF-A842-FBF97D3B5FA8}" type="pres">
      <dgm:prSet presAssocID="{C70EB061-51B6-4545-89D5-814C75C8C4B8}" presName="sibTrans" presStyleCnt="0"/>
      <dgm:spPr/>
    </dgm:pt>
    <dgm:pt modelId="{F1630CE5-2C94-4470-A401-297584C0D69D}" type="pres">
      <dgm:prSet presAssocID="{2428F382-BA1C-4B2A-97BC-1B2BD303FA19}" presName="compositeNode" presStyleCnt="0">
        <dgm:presLayoutVars>
          <dgm:bulletEnabled val="1"/>
        </dgm:presLayoutVars>
      </dgm:prSet>
      <dgm:spPr/>
    </dgm:pt>
    <dgm:pt modelId="{2405C671-B3FC-417E-B8D3-0F27BE4FD696}" type="pres">
      <dgm:prSet presAssocID="{2428F382-BA1C-4B2A-97BC-1B2BD303FA19}" presName="bgRect" presStyleLbl="bgAccFollowNode1" presStyleIdx="2" presStyleCnt="3"/>
      <dgm:spPr/>
    </dgm:pt>
    <dgm:pt modelId="{A4BA5EC3-86B1-4F28-9FBD-1D0B4A4DF3C3}" type="pres">
      <dgm:prSet presAssocID="{4DF16CF6-902B-484F-85A7-0BC1AD03E87A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F11ECBE4-6046-4FBF-87BC-9451778670DB}" type="pres">
      <dgm:prSet presAssocID="{2428F382-BA1C-4B2A-97BC-1B2BD303FA19}" presName="bottomLine" presStyleLbl="alignNode1" presStyleIdx="5" presStyleCnt="6">
        <dgm:presLayoutVars/>
      </dgm:prSet>
      <dgm:spPr/>
    </dgm:pt>
    <dgm:pt modelId="{BCAE0B66-A7E4-4892-BF6E-96D77D34BFFA}" type="pres">
      <dgm:prSet presAssocID="{2428F382-BA1C-4B2A-97BC-1B2BD303FA19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13E6122-E1C0-416D-9350-4D6FD815C70B}" srcId="{A92C58F4-A8AD-4198-9C15-2FB95ABEEE2E}" destId="{B6C607C5-147B-4F3B-92CD-894452D306A9}" srcOrd="0" destOrd="0" parTransId="{9591B989-54AD-48AB-B9C9-1BB9E61EF427}" sibTransId="{263CC9A3-719A-4F7E-AA96-17E5DFCEA50B}"/>
    <dgm:cxn modelId="{C6D2755F-1412-47AE-B1BA-1CCEF1EE213F}" type="presOf" srcId="{B6C607C5-147B-4F3B-92CD-894452D306A9}" destId="{6E812F8A-5507-47E2-835E-70886FD92B05}" srcOrd="1" destOrd="0" presId="urn:microsoft.com/office/officeart/2016/7/layout/BasicLinearProcessNumbered"/>
    <dgm:cxn modelId="{6DECEA62-FC22-42AD-B402-EECD244BA886}" type="presOf" srcId="{B6C607C5-147B-4F3B-92CD-894452D306A9}" destId="{DEE85640-521D-4A74-8543-1068D6BAD615}" srcOrd="0" destOrd="0" presId="urn:microsoft.com/office/officeart/2016/7/layout/BasicLinearProcessNumbered"/>
    <dgm:cxn modelId="{86E56F6E-DDA8-47BE-A2F0-461BF3DBAC7A}" srcId="{A92C58F4-A8AD-4198-9C15-2FB95ABEEE2E}" destId="{2D5233DE-3242-4FCC-8C32-EB77B91B61A7}" srcOrd="1" destOrd="0" parTransId="{D7696684-7DAE-49B2-9671-1E9C9CF775A9}" sibTransId="{C70EB061-51B6-4545-89D5-814C75C8C4B8}"/>
    <dgm:cxn modelId="{9FED1054-70A8-4CAC-8A0B-16F5A44DC2C6}" type="presOf" srcId="{263CC9A3-719A-4F7E-AA96-17E5DFCEA50B}" destId="{5006285D-200D-46A5-99B8-8D2EFB6CF31D}" srcOrd="0" destOrd="0" presId="urn:microsoft.com/office/officeart/2016/7/layout/BasicLinearProcessNumbered"/>
    <dgm:cxn modelId="{4145467E-B8B7-4D0D-AD1D-F665C2AAB7E5}" srcId="{A92C58F4-A8AD-4198-9C15-2FB95ABEEE2E}" destId="{2428F382-BA1C-4B2A-97BC-1B2BD303FA19}" srcOrd="2" destOrd="0" parTransId="{D710D0FC-CDA4-48C4-8781-7A4A13474AB7}" sibTransId="{4DF16CF6-902B-484F-85A7-0BC1AD03E87A}"/>
    <dgm:cxn modelId="{46F38C7F-3363-4815-A642-D73B2900421A}" type="presOf" srcId="{2D5233DE-3242-4FCC-8C32-EB77B91B61A7}" destId="{96487D7F-CA0A-4340-9E07-E3E923ADA3F4}" srcOrd="1" destOrd="0" presId="urn:microsoft.com/office/officeart/2016/7/layout/BasicLinearProcessNumbered"/>
    <dgm:cxn modelId="{04D9F286-DF85-4BF4-8F1D-A809C44ECE23}" type="presOf" srcId="{A92C58F4-A8AD-4198-9C15-2FB95ABEEE2E}" destId="{99E24953-F892-44D3-88BA-B22A6ED96FF6}" srcOrd="0" destOrd="0" presId="urn:microsoft.com/office/officeart/2016/7/layout/BasicLinearProcessNumbered"/>
    <dgm:cxn modelId="{4219609A-19B0-4C13-84E1-97EC30E1EB80}" type="presOf" srcId="{4DF16CF6-902B-484F-85A7-0BC1AD03E87A}" destId="{A4BA5EC3-86B1-4F28-9FBD-1D0B4A4DF3C3}" srcOrd="0" destOrd="0" presId="urn:microsoft.com/office/officeart/2016/7/layout/BasicLinearProcessNumbered"/>
    <dgm:cxn modelId="{406BF8BA-67B1-4A1F-B4F4-CF79560CEC00}" type="presOf" srcId="{2428F382-BA1C-4B2A-97BC-1B2BD303FA19}" destId="{BCAE0B66-A7E4-4892-BF6E-96D77D34BFFA}" srcOrd="1" destOrd="0" presId="urn:microsoft.com/office/officeart/2016/7/layout/BasicLinearProcessNumbered"/>
    <dgm:cxn modelId="{90D8F8D0-CAF2-452B-8152-B9059DC87997}" type="presOf" srcId="{2D5233DE-3242-4FCC-8C32-EB77B91B61A7}" destId="{F3118A2F-4535-446A-8DE7-6CD29A44470F}" srcOrd="0" destOrd="0" presId="urn:microsoft.com/office/officeart/2016/7/layout/BasicLinearProcessNumbered"/>
    <dgm:cxn modelId="{130F90D6-9D79-4336-AE39-20AFC5BF218E}" type="presOf" srcId="{2428F382-BA1C-4B2A-97BC-1B2BD303FA19}" destId="{2405C671-B3FC-417E-B8D3-0F27BE4FD696}" srcOrd="0" destOrd="0" presId="urn:microsoft.com/office/officeart/2016/7/layout/BasicLinearProcessNumbered"/>
    <dgm:cxn modelId="{17F6FDFD-E1B1-45FC-8DEF-D37C5689276E}" type="presOf" srcId="{C70EB061-51B6-4545-89D5-814C75C8C4B8}" destId="{17D6E606-3148-4FB8-A465-00B578D1457B}" srcOrd="0" destOrd="0" presId="urn:microsoft.com/office/officeart/2016/7/layout/BasicLinearProcessNumbered"/>
    <dgm:cxn modelId="{D54CDB69-470A-47E5-B7BA-D53B21E581B7}" type="presParOf" srcId="{99E24953-F892-44D3-88BA-B22A6ED96FF6}" destId="{6AC98B6F-7831-4E37-8D15-339E84D35DD1}" srcOrd="0" destOrd="0" presId="urn:microsoft.com/office/officeart/2016/7/layout/BasicLinearProcessNumbered"/>
    <dgm:cxn modelId="{CFDC4DAD-D191-4A39-AE69-B9ECF489C6B1}" type="presParOf" srcId="{6AC98B6F-7831-4E37-8D15-339E84D35DD1}" destId="{DEE85640-521D-4A74-8543-1068D6BAD615}" srcOrd="0" destOrd="0" presId="urn:microsoft.com/office/officeart/2016/7/layout/BasicLinearProcessNumbered"/>
    <dgm:cxn modelId="{126148AB-B786-450E-8E77-07B43FC5C390}" type="presParOf" srcId="{6AC98B6F-7831-4E37-8D15-339E84D35DD1}" destId="{5006285D-200D-46A5-99B8-8D2EFB6CF31D}" srcOrd="1" destOrd="0" presId="urn:microsoft.com/office/officeart/2016/7/layout/BasicLinearProcessNumbered"/>
    <dgm:cxn modelId="{89FCA474-55D6-4781-8FBA-08A89746FA23}" type="presParOf" srcId="{6AC98B6F-7831-4E37-8D15-339E84D35DD1}" destId="{15C1B83B-2BB8-4E4A-936D-ECF512E78D11}" srcOrd="2" destOrd="0" presId="urn:microsoft.com/office/officeart/2016/7/layout/BasicLinearProcessNumbered"/>
    <dgm:cxn modelId="{8BFADB06-9939-4B22-87C2-94A4EC740656}" type="presParOf" srcId="{6AC98B6F-7831-4E37-8D15-339E84D35DD1}" destId="{6E812F8A-5507-47E2-835E-70886FD92B05}" srcOrd="3" destOrd="0" presId="urn:microsoft.com/office/officeart/2016/7/layout/BasicLinearProcessNumbered"/>
    <dgm:cxn modelId="{9AF35F7F-9C29-4B71-8292-D1E0B2B938D9}" type="presParOf" srcId="{99E24953-F892-44D3-88BA-B22A6ED96FF6}" destId="{C1822A98-5D73-424B-A0D5-8C6898D0AB43}" srcOrd="1" destOrd="0" presId="urn:microsoft.com/office/officeart/2016/7/layout/BasicLinearProcessNumbered"/>
    <dgm:cxn modelId="{4C289422-BC88-4AE7-8C1B-754F03FE162D}" type="presParOf" srcId="{99E24953-F892-44D3-88BA-B22A6ED96FF6}" destId="{25858C2B-6E53-4F81-B160-3DEA1406ECA0}" srcOrd="2" destOrd="0" presId="urn:microsoft.com/office/officeart/2016/7/layout/BasicLinearProcessNumbered"/>
    <dgm:cxn modelId="{13C46A6C-5BD5-4FCC-ADED-671F043621FE}" type="presParOf" srcId="{25858C2B-6E53-4F81-B160-3DEA1406ECA0}" destId="{F3118A2F-4535-446A-8DE7-6CD29A44470F}" srcOrd="0" destOrd="0" presId="urn:microsoft.com/office/officeart/2016/7/layout/BasicLinearProcessNumbered"/>
    <dgm:cxn modelId="{E10C90F2-A640-4953-B29C-2ED59C299D40}" type="presParOf" srcId="{25858C2B-6E53-4F81-B160-3DEA1406ECA0}" destId="{17D6E606-3148-4FB8-A465-00B578D1457B}" srcOrd="1" destOrd="0" presId="urn:microsoft.com/office/officeart/2016/7/layout/BasicLinearProcessNumbered"/>
    <dgm:cxn modelId="{ECFF5D80-7D42-4961-AF78-DA49C7FE2214}" type="presParOf" srcId="{25858C2B-6E53-4F81-B160-3DEA1406ECA0}" destId="{B91A8856-67FA-4E46-A6F3-5B662041441F}" srcOrd="2" destOrd="0" presId="urn:microsoft.com/office/officeart/2016/7/layout/BasicLinearProcessNumbered"/>
    <dgm:cxn modelId="{006D9E08-D8F6-447E-B405-B5A4A81604E3}" type="presParOf" srcId="{25858C2B-6E53-4F81-B160-3DEA1406ECA0}" destId="{96487D7F-CA0A-4340-9E07-E3E923ADA3F4}" srcOrd="3" destOrd="0" presId="urn:microsoft.com/office/officeart/2016/7/layout/BasicLinearProcessNumbered"/>
    <dgm:cxn modelId="{57DE7993-71C7-4069-8FA1-6B1DF72F2C55}" type="presParOf" srcId="{99E24953-F892-44D3-88BA-B22A6ED96FF6}" destId="{32A56343-BFD9-45CF-A842-FBF97D3B5FA8}" srcOrd="3" destOrd="0" presId="urn:microsoft.com/office/officeart/2016/7/layout/BasicLinearProcessNumbered"/>
    <dgm:cxn modelId="{D8CAA3E3-C7B8-4DCF-B1E8-F8611BD4A74E}" type="presParOf" srcId="{99E24953-F892-44D3-88BA-B22A6ED96FF6}" destId="{F1630CE5-2C94-4470-A401-297584C0D69D}" srcOrd="4" destOrd="0" presId="urn:microsoft.com/office/officeart/2016/7/layout/BasicLinearProcessNumbered"/>
    <dgm:cxn modelId="{27C21E4A-B2A3-42AD-B486-017B70F23C71}" type="presParOf" srcId="{F1630CE5-2C94-4470-A401-297584C0D69D}" destId="{2405C671-B3FC-417E-B8D3-0F27BE4FD696}" srcOrd="0" destOrd="0" presId="urn:microsoft.com/office/officeart/2016/7/layout/BasicLinearProcessNumbered"/>
    <dgm:cxn modelId="{B9FE6BC8-9E55-4BA2-9EED-786238B4A813}" type="presParOf" srcId="{F1630CE5-2C94-4470-A401-297584C0D69D}" destId="{A4BA5EC3-86B1-4F28-9FBD-1D0B4A4DF3C3}" srcOrd="1" destOrd="0" presId="urn:microsoft.com/office/officeart/2016/7/layout/BasicLinearProcessNumbered"/>
    <dgm:cxn modelId="{5B3C3D32-33B0-44FD-A98A-6023EBC77192}" type="presParOf" srcId="{F1630CE5-2C94-4470-A401-297584C0D69D}" destId="{F11ECBE4-6046-4FBF-87BC-9451778670DB}" srcOrd="2" destOrd="0" presId="urn:microsoft.com/office/officeart/2016/7/layout/BasicLinearProcessNumbered"/>
    <dgm:cxn modelId="{CCD29E46-29B4-4E71-83C1-6FCF6285C249}" type="presParOf" srcId="{F1630CE5-2C94-4470-A401-297584C0D69D}" destId="{BCAE0B66-A7E4-4892-BF6E-96D77D34BFF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EABAD-3E93-486B-8B5E-E2A42FE9A66D}">
      <dsp:nvSpPr>
        <dsp:cNvPr id="0" name=""/>
        <dsp:cNvSpPr/>
      </dsp:nvSpPr>
      <dsp:spPr>
        <a:xfrm>
          <a:off x="3286" y="245573"/>
          <a:ext cx="3203971" cy="835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Team Control:</a:t>
          </a:r>
          <a:endParaRPr lang="en-US" sz="2900" kern="1200"/>
        </a:p>
      </dsp:txBody>
      <dsp:txXfrm>
        <a:off x="3286" y="245573"/>
        <a:ext cx="3203971" cy="835200"/>
      </dsp:txXfrm>
    </dsp:sp>
    <dsp:sp modelId="{79FC9F79-943E-4293-B280-692D4EA2D063}">
      <dsp:nvSpPr>
        <dsp:cNvPr id="0" name=""/>
        <dsp:cNvSpPr/>
      </dsp:nvSpPr>
      <dsp:spPr>
        <a:xfrm>
          <a:off x="3286" y="1080773"/>
          <a:ext cx="3203971" cy="302499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Patryk Chruśniak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Nicolas Lucotte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Zhichen Zhou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Sébastien Lambert </a:t>
          </a:r>
        </a:p>
      </dsp:txBody>
      <dsp:txXfrm>
        <a:off x="3286" y="1080773"/>
        <a:ext cx="3203971" cy="3024990"/>
      </dsp:txXfrm>
    </dsp:sp>
    <dsp:sp modelId="{673613D2-26F7-455C-A25B-4B6889BCEF14}">
      <dsp:nvSpPr>
        <dsp:cNvPr id="0" name=""/>
        <dsp:cNvSpPr/>
      </dsp:nvSpPr>
      <dsp:spPr>
        <a:xfrm>
          <a:off x="3655814" y="245573"/>
          <a:ext cx="3203971" cy="835200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Team Structure:</a:t>
          </a:r>
          <a:endParaRPr lang="en-US" sz="2900" kern="1200"/>
        </a:p>
      </dsp:txBody>
      <dsp:txXfrm>
        <a:off x="3655814" y="245573"/>
        <a:ext cx="3203971" cy="835200"/>
      </dsp:txXfrm>
    </dsp:sp>
    <dsp:sp modelId="{555322E0-74D7-4A4B-9D5A-32296A28E130}">
      <dsp:nvSpPr>
        <dsp:cNvPr id="0" name=""/>
        <dsp:cNvSpPr/>
      </dsp:nvSpPr>
      <dsp:spPr>
        <a:xfrm>
          <a:off x="3655814" y="1080773"/>
          <a:ext cx="3203971" cy="3024990"/>
        </a:xfrm>
        <a:prstGeom prst="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Nawaf Alarifi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Natalia Raquel Chacon Rios</a:t>
          </a:r>
        </a:p>
      </dsp:txBody>
      <dsp:txXfrm>
        <a:off x="3655814" y="1080773"/>
        <a:ext cx="3203971" cy="3024990"/>
      </dsp:txXfrm>
    </dsp:sp>
    <dsp:sp modelId="{87253B10-ABD4-4E96-B696-F7F17A509440}">
      <dsp:nvSpPr>
        <dsp:cNvPr id="0" name=""/>
        <dsp:cNvSpPr/>
      </dsp:nvSpPr>
      <dsp:spPr>
        <a:xfrm>
          <a:off x="7308342" y="245573"/>
          <a:ext cx="3203971" cy="835200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Team Propulsion:</a:t>
          </a:r>
          <a:endParaRPr lang="en-US" sz="2900" kern="1200"/>
        </a:p>
      </dsp:txBody>
      <dsp:txXfrm>
        <a:off x="7308342" y="245573"/>
        <a:ext cx="3203971" cy="835200"/>
      </dsp:txXfrm>
    </dsp:sp>
    <dsp:sp modelId="{4A350824-6F1C-4157-8D7B-43D110766B35}">
      <dsp:nvSpPr>
        <dsp:cNvPr id="0" name=""/>
        <dsp:cNvSpPr/>
      </dsp:nvSpPr>
      <dsp:spPr>
        <a:xfrm>
          <a:off x="7308342" y="1080773"/>
          <a:ext cx="3203971" cy="3024990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Dinesh Krishna Murthy</a:t>
          </a:r>
        </a:p>
      </dsp:txBody>
      <dsp:txXfrm>
        <a:off x="7308342" y="1080773"/>
        <a:ext cx="3203971" cy="30249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D5AC5-CCFC-49D3-A9C7-7AD23C3934B8}">
      <dsp:nvSpPr>
        <dsp:cNvPr id="0" name=""/>
        <dsp:cNvSpPr/>
      </dsp:nvSpPr>
      <dsp:spPr>
        <a:xfrm>
          <a:off x="0" y="708097"/>
          <a:ext cx="10515600" cy="1307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B992B5-D59A-4B14-94AC-97968C897803}">
      <dsp:nvSpPr>
        <dsp:cNvPr id="0" name=""/>
        <dsp:cNvSpPr/>
      </dsp:nvSpPr>
      <dsp:spPr>
        <a:xfrm>
          <a:off x="395445" y="1002230"/>
          <a:ext cx="718991" cy="7189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000" b="-2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550BB-270E-4E72-A20C-A20D038C8A9C}">
      <dsp:nvSpPr>
        <dsp:cNvPr id="0" name=""/>
        <dsp:cNvSpPr/>
      </dsp:nvSpPr>
      <dsp:spPr>
        <a:xfrm>
          <a:off x="1509882" y="708097"/>
          <a:ext cx="90057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/>
            <a:t>Main aim : Develop a test bed for testing GNC sensors and actuators, architectures and algorithms enabling vertical take-off and landing of launchers.​</a:t>
          </a:r>
          <a:endParaRPr lang="en-US" sz="1500" kern="1200"/>
        </a:p>
      </dsp:txBody>
      <dsp:txXfrm>
        <a:off x="1509882" y="708097"/>
        <a:ext cx="9005717" cy="1307257"/>
      </dsp:txXfrm>
    </dsp:sp>
    <dsp:sp modelId="{6FC9FDB7-C533-4708-B0B7-3EF7C7F391EB}">
      <dsp:nvSpPr>
        <dsp:cNvPr id="0" name=""/>
        <dsp:cNvSpPr/>
      </dsp:nvSpPr>
      <dsp:spPr>
        <a:xfrm>
          <a:off x="0" y="2342169"/>
          <a:ext cx="10515600" cy="1307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BB11B-F4E4-4919-AFC1-A29EFEADFDB1}">
      <dsp:nvSpPr>
        <dsp:cNvPr id="0" name=""/>
        <dsp:cNvSpPr/>
      </dsp:nvSpPr>
      <dsp:spPr>
        <a:xfrm>
          <a:off x="484593" y="2599511"/>
          <a:ext cx="718991" cy="718991"/>
        </a:xfrm>
        <a:prstGeom prst="rect">
          <a:avLst/>
        </a:prstGeom>
        <a:blipFill>
          <a:blip xmlns:r="http://schemas.openxmlformats.org/officeDocument/2006/relationships"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19B15-BE64-4E3D-8F87-0DA4A8C96A15}">
      <dsp:nvSpPr>
        <dsp:cNvPr id="0" name=""/>
        <dsp:cNvSpPr/>
      </dsp:nvSpPr>
      <dsp:spPr>
        <a:xfrm>
          <a:off x="1509882" y="2342169"/>
          <a:ext cx="90057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Objectives :</a:t>
          </a:r>
          <a:r>
            <a:rPr lang="en-GB" sz="1500" kern="1200">
              <a:latin typeface="Aptos Display" panose="02110004020202020204"/>
            </a:rPr>
            <a:t> </a:t>
          </a:r>
          <a:endParaRPr lang="en-GB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u="none" kern="1200"/>
            <a:t>-</a:t>
          </a:r>
          <a:r>
            <a:rPr lang="en-GB" sz="1500" b="0" i="0" u="none" kern="1200">
              <a:latin typeface="Aptos Display" panose="02110004020202020204"/>
            </a:rPr>
            <a:t>Pin-point</a:t>
          </a:r>
          <a:r>
            <a:rPr lang="en-GB" sz="1500" b="0" i="0" u="none" kern="1200"/>
            <a:t> landing in pre-selected – or not – target areas with and without the aid of GNSS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u="none" kern="1200"/>
            <a:t>-</a:t>
          </a:r>
          <a:r>
            <a:rPr lang="en-GB" sz="1500" b="0" i="0" u="none" kern="1200">
              <a:latin typeface="Aptos Display" panose="02110004020202020204"/>
            </a:rPr>
            <a:t>Prototype</a:t>
          </a:r>
          <a:r>
            <a:rPr lang="en-GB" sz="1500" b="0" i="0" u="none" kern="1200"/>
            <a:t> with COTS components for a dynamically equivalent test platform to the most common vertical take-off and landing launching system</a:t>
          </a:r>
          <a:endParaRPr lang="en-US" sz="1500" kern="1200"/>
        </a:p>
      </dsp:txBody>
      <dsp:txXfrm>
        <a:off x="1509882" y="2342169"/>
        <a:ext cx="9005717" cy="1307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BCAFF-5324-430C-9FD8-FED44E279472}">
      <dsp:nvSpPr>
        <dsp:cNvPr id="0" name=""/>
        <dsp:cNvSpPr/>
      </dsp:nvSpPr>
      <dsp:spPr>
        <a:xfrm>
          <a:off x="0" y="29978"/>
          <a:ext cx="10515600" cy="132677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Thrust Vector Control (TVC)</a:t>
          </a:r>
          <a:endParaRPr lang="en-US" sz="5400" kern="1200"/>
        </a:p>
      </dsp:txBody>
      <dsp:txXfrm>
        <a:off x="64768" y="94746"/>
        <a:ext cx="10386064" cy="1197243"/>
      </dsp:txXfrm>
    </dsp:sp>
    <dsp:sp modelId="{22DDF998-1D7A-4A86-8F9E-E89152A189E6}">
      <dsp:nvSpPr>
        <dsp:cNvPr id="0" name=""/>
        <dsp:cNvSpPr/>
      </dsp:nvSpPr>
      <dsp:spPr>
        <a:xfrm>
          <a:off x="0" y="1512278"/>
          <a:ext cx="10515600" cy="1326779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Gimbaled Engines</a:t>
          </a:r>
          <a:endParaRPr lang="en-US" sz="5400" kern="1200"/>
        </a:p>
      </dsp:txBody>
      <dsp:txXfrm>
        <a:off x="64768" y="1577046"/>
        <a:ext cx="10386064" cy="1197243"/>
      </dsp:txXfrm>
    </dsp:sp>
    <dsp:sp modelId="{119D7290-F92A-4BC4-BBE6-68EEA3DC162B}">
      <dsp:nvSpPr>
        <dsp:cNvPr id="0" name=""/>
        <dsp:cNvSpPr/>
      </dsp:nvSpPr>
      <dsp:spPr>
        <a:xfrm>
          <a:off x="0" y="2994579"/>
          <a:ext cx="10515600" cy="1326779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Reaction Control System (RCS)</a:t>
          </a:r>
          <a:endParaRPr lang="en-US" sz="5400" kern="1200"/>
        </a:p>
      </dsp:txBody>
      <dsp:txXfrm>
        <a:off x="64768" y="3059347"/>
        <a:ext cx="10386064" cy="11972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FF2D3-8DFE-4997-A69B-8E90465EF88B}">
      <dsp:nvSpPr>
        <dsp:cNvPr id="0" name=""/>
        <dsp:cNvSpPr/>
      </dsp:nvSpPr>
      <dsp:spPr>
        <a:xfrm>
          <a:off x="82613" y="915389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E8AB5-794B-4424-9148-A27661D39D02}">
      <dsp:nvSpPr>
        <dsp:cNvPr id="0" name=""/>
        <dsp:cNvSpPr/>
      </dsp:nvSpPr>
      <dsp:spPr>
        <a:xfrm>
          <a:off x="271034" y="1103811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CB7D9-7F68-486B-BFF3-213480F1D200}">
      <dsp:nvSpPr>
        <dsp:cNvPr id="0" name=""/>
        <dsp:cNvSpPr/>
      </dsp:nvSpPr>
      <dsp:spPr>
        <a:xfrm>
          <a:off x="1172126" y="91538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Accuracy </a:t>
          </a:r>
        </a:p>
      </dsp:txBody>
      <dsp:txXfrm>
        <a:off x="1172126" y="915389"/>
        <a:ext cx="2114937" cy="897246"/>
      </dsp:txXfrm>
    </dsp:sp>
    <dsp:sp modelId="{533D2536-CF85-4EA5-8B2B-D591475A4D85}">
      <dsp:nvSpPr>
        <dsp:cNvPr id="0" name=""/>
        <dsp:cNvSpPr/>
      </dsp:nvSpPr>
      <dsp:spPr>
        <a:xfrm>
          <a:off x="3655575" y="915389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979127-D978-4E66-B1B1-0B5771F2C083}">
      <dsp:nvSpPr>
        <dsp:cNvPr id="0" name=""/>
        <dsp:cNvSpPr/>
      </dsp:nvSpPr>
      <dsp:spPr>
        <a:xfrm>
          <a:off x="3843996" y="1103811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D99BC-3D98-49A5-9DB6-638B78497760}">
      <dsp:nvSpPr>
        <dsp:cNvPr id="0" name=""/>
        <dsp:cNvSpPr/>
      </dsp:nvSpPr>
      <dsp:spPr>
        <a:xfrm>
          <a:off x="4745088" y="91538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Reliability and Durability</a:t>
          </a:r>
        </a:p>
      </dsp:txBody>
      <dsp:txXfrm>
        <a:off x="4745088" y="915389"/>
        <a:ext cx="2114937" cy="897246"/>
      </dsp:txXfrm>
    </dsp:sp>
    <dsp:sp modelId="{D9A22EDC-D4D0-45EA-AD73-253F2DFEAC67}">
      <dsp:nvSpPr>
        <dsp:cNvPr id="0" name=""/>
        <dsp:cNvSpPr/>
      </dsp:nvSpPr>
      <dsp:spPr>
        <a:xfrm>
          <a:off x="7228536" y="915389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FB6D84-773C-4847-993A-DB14B0487C00}">
      <dsp:nvSpPr>
        <dsp:cNvPr id="0" name=""/>
        <dsp:cNvSpPr/>
      </dsp:nvSpPr>
      <dsp:spPr>
        <a:xfrm>
          <a:off x="7416958" y="1103811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209C5C-2CDE-467F-AFE2-43CFAA3E3B78}">
      <dsp:nvSpPr>
        <dsp:cNvPr id="0" name=""/>
        <dsp:cNvSpPr/>
      </dsp:nvSpPr>
      <dsp:spPr>
        <a:xfrm>
          <a:off x="8318049" y="91538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High response speed</a:t>
          </a:r>
        </a:p>
      </dsp:txBody>
      <dsp:txXfrm>
        <a:off x="8318049" y="915389"/>
        <a:ext cx="2114937" cy="8972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6C6A0-470D-4EFD-B3F6-8D79D52928FA}">
      <dsp:nvSpPr>
        <dsp:cNvPr id="0" name=""/>
        <dsp:cNvSpPr/>
      </dsp:nvSpPr>
      <dsp:spPr>
        <a:xfrm>
          <a:off x="0" y="354559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317D0-658E-4051-B3FE-CEA44378EE73}">
      <dsp:nvSpPr>
        <dsp:cNvPr id="0" name=""/>
        <dsp:cNvSpPr/>
      </dsp:nvSpPr>
      <dsp:spPr>
        <a:xfrm>
          <a:off x="333341" y="59359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Cost</a:t>
          </a:r>
          <a:endParaRPr lang="en-US" sz="2000" kern="1200"/>
        </a:p>
      </dsp:txBody>
      <dsp:txXfrm>
        <a:off x="362162" y="88180"/>
        <a:ext cx="4609141" cy="532758"/>
      </dsp:txXfrm>
    </dsp:sp>
    <dsp:sp modelId="{5CD36D09-64FB-4311-92A9-2F0FCC2E8264}">
      <dsp:nvSpPr>
        <dsp:cNvPr id="0" name=""/>
        <dsp:cNvSpPr/>
      </dsp:nvSpPr>
      <dsp:spPr>
        <a:xfrm>
          <a:off x="0" y="1261759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288723"/>
              <a:satOff val="-3699"/>
              <a:lumOff val="-5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A0C3A4-B589-47E9-BB7C-DDBC0F3DB994}">
      <dsp:nvSpPr>
        <dsp:cNvPr id="0" name=""/>
        <dsp:cNvSpPr/>
      </dsp:nvSpPr>
      <dsp:spPr>
        <a:xfrm>
          <a:off x="333341" y="966559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1288723"/>
                <a:satOff val="-3699"/>
                <a:lumOff val="-5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288723"/>
                <a:satOff val="-3699"/>
                <a:lumOff val="-5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288723"/>
                <a:satOff val="-3699"/>
                <a:lumOff val="-5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Safety</a:t>
          </a:r>
          <a:endParaRPr lang="en-US" sz="2000" kern="1200"/>
        </a:p>
      </dsp:txBody>
      <dsp:txXfrm>
        <a:off x="362162" y="995380"/>
        <a:ext cx="4609141" cy="532758"/>
      </dsp:txXfrm>
    </dsp:sp>
    <dsp:sp modelId="{8A9C9D11-F215-400B-8211-30F896C0F795}">
      <dsp:nvSpPr>
        <dsp:cNvPr id="0" name=""/>
        <dsp:cNvSpPr/>
      </dsp:nvSpPr>
      <dsp:spPr>
        <a:xfrm>
          <a:off x="0" y="21689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577445"/>
              <a:satOff val="-7397"/>
              <a:lumOff val="-1184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80436-6B2B-4550-97F1-641B94EF7D22}">
      <dsp:nvSpPr>
        <dsp:cNvPr id="0" name=""/>
        <dsp:cNvSpPr/>
      </dsp:nvSpPr>
      <dsp:spPr>
        <a:xfrm>
          <a:off x="333341" y="1873759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2577445"/>
                <a:satOff val="-7397"/>
                <a:lumOff val="-118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577445"/>
                <a:satOff val="-7397"/>
                <a:lumOff val="-118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577445"/>
                <a:satOff val="-7397"/>
                <a:lumOff val="-118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Noise (Safety)</a:t>
          </a:r>
          <a:endParaRPr lang="en-US" sz="2000" kern="1200"/>
        </a:p>
      </dsp:txBody>
      <dsp:txXfrm>
        <a:off x="362162" y="1902580"/>
        <a:ext cx="4609141" cy="532758"/>
      </dsp:txXfrm>
    </dsp:sp>
    <dsp:sp modelId="{A0D97EDB-B23A-449A-8130-B3BBA0C9B211}">
      <dsp:nvSpPr>
        <dsp:cNvPr id="0" name=""/>
        <dsp:cNvSpPr/>
      </dsp:nvSpPr>
      <dsp:spPr>
        <a:xfrm>
          <a:off x="0" y="30761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866169"/>
              <a:satOff val="-11096"/>
              <a:lumOff val="-17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E43802-2407-427C-A5ED-43833693F103}">
      <dsp:nvSpPr>
        <dsp:cNvPr id="0" name=""/>
        <dsp:cNvSpPr/>
      </dsp:nvSpPr>
      <dsp:spPr>
        <a:xfrm>
          <a:off x="333341" y="2780960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3866169"/>
                <a:satOff val="-11096"/>
                <a:lumOff val="-17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866169"/>
                <a:satOff val="-11096"/>
                <a:lumOff val="-17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866169"/>
                <a:satOff val="-11096"/>
                <a:lumOff val="-17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Thrust</a:t>
          </a:r>
          <a:endParaRPr lang="en-US" sz="2000" kern="1200"/>
        </a:p>
      </dsp:txBody>
      <dsp:txXfrm>
        <a:off x="362162" y="2809781"/>
        <a:ext cx="4609141" cy="532758"/>
      </dsp:txXfrm>
    </dsp:sp>
    <dsp:sp modelId="{C89B25C1-F051-4866-93BD-BEF77B89019C}">
      <dsp:nvSpPr>
        <dsp:cNvPr id="0" name=""/>
        <dsp:cNvSpPr/>
      </dsp:nvSpPr>
      <dsp:spPr>
        <a:xfrm>
          <a:off x="0" y="39833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154891"/>
              <a:satOff val="-14794"/>
              <a:lumOff val="-2368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26238-0365-4F3A-84C7-E50119B9F095}">
      <dsp:nvSpPr>
        <dsp:cNvPr id="0" name=""/>
        <dsp:cNvSpPr/>
      </dsp:nvSpPr>
      <dsp:spPr>
        <a:xfrm>
          <a:off x="333341" y="3688160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5154891"/>
                <a:satOff val="-14794"/>
                <a:lumOff val="-236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154891"/>
                <a:satOff val="-14794"/>
                <a:lumOff val="-236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154891"/>
                <a:satOff val="-14794"/>
                <a:lumOff val="-236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Controllability</a:t>
          </a:r>
          <a:endParaRPr lang="en-US" sz="2000" kern="1200"/>
        </a:p>
      </dsp:txBody>
      <dsp:txXfrm>
        <a:off x="362162" y="3716981"/>
        <a:ext cx="4609141" cy="532758"/>
      </dsp:txXfrm>
    </dsp:sp>
    <dsp:sp modelId="{FEAAE90A-04F5-4A42-94DF-D375318FD096}">
      <dsp:nvSpPr>
        <dsp:cNvPr id="0" name=""/>
        <dsp:cNvSpPr/>
      </dsp:nvSpPr>
      <dsp:spPr>
        <a:xfrm>
          <a:off x="0" y="48905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9570E-4042-4104-AD82-E906C42286AD}">
      <dsp:nvSpPr>
        <dsp:cNvPr id="0" name=""/>
        <dsp:cNvSpPr/>
      </dsp:nvSpPr>
      <dsp:spPr>
        <a:xfrm>
          <a:off x="333341" y="4595359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Reusability</a:t>
          </a:r>
          <a:endParaRPr lang="en-US" sz="2000" kern="1200"/>
        </a:p>
      </dsp:txBody>
      <dsp:txXfrm>
        <a:off x="362162" y="4624180"/>
        <a:ext cx="4609141" cy="5327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8DD0C-B545-4FB6-9974-02A33E6A385B}">
      <dsp:nvSpPr>
        <dsp:cNvPr id="0" name=""/>
        <dsp:cNvSpPr/>
      </dsp:nvSpPr>
      <dsp:spPr>
        <a:xfrm>
          <a:off x="442801" y="459357"/>
          <a:ext cx="1169996" cy="11699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B3489-D6AC-4B1C-B4F0-358E21900B92}">
      <dsp:nvSpPr>
        <dsp:cNvPr id="0" name=""/>
        <dsp:cNvSpPr/>
      </dsp:nvSpPr>
      <dsp:spPr>
        <a:xfrm>
          <a:off x="117648" y="191245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Thrust </a:t>
          </a:r>
          <a:endParaRPr lang="en-US" sz="1800" kern="1200"/>
        </a:p>
      </dsp:txBody>
      <dsp:txXfrm>
        <a:off x="117648" y="1912456"/>
        <a:ext cx="1800000" cy="720000"/>
      </dsp:txXfrm>
    </dsp:sp>
    <dsp:sp modelId="{B321FB37-DBC6-4CBC-9801-7A5BA759A576}">
      <dsp:nvSpPr>
        <dsp:cNvPr id="0" name=""/>
        <dsp:cNvSpPr/>
      </dsp:nvSpPr>
      <dsp:spPr>
        <a:xfrm>
          <a:off x="2557801" y="459357"/>
          <a:ext cx="1169996" cy="11699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E09AF-30B1-4A29-B6CB-65B2E0C78275}">
      <dsp:nvSpPr>
        <dsp:cNvPr id="0" name=""/>
        <dsp:cNvSpPr/>
      </dsp:nvSpPr>
      <dsp:spPr>
        <a:xfrm>
          <a:off x="2232648" y="191245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Mass</a:t>
          </a:r>
          <a:endParaRPr lang="en-US" sz="1800" kern="1200"/>
        </a:p>
      </dsp:txBody>
      <dsp:txXfrm>
        <a:off x="2232648" y="1912456"/>
        <a:ext cx="1800000" cy="720000"/>
      </dsp:txXfrm>
    </dsp:sp>
    <dsp:sp modelId="{C92A48FA-5D94-4261-896B-ADC6A0598D05}">
      <dsp:nvSpPr>
        <dsp:cNvPr id="0" name=""/>
        <dsp:cNvSpPr/>
      </dsp:nvSpPr>
      <dsp:spPr>
        <a:xfrm>
          <a:off x="4672801" y="459357"/>
          <a:ext cx="1169996" cy="11699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2BEA0A-D0BD-4598-A02A-8A7F084F2AE1}">
      <dsp:nvSpPr>
        <dsp:cNvPr id="0" name=""/>
        <dsp:cNvSpPr/>
      </dsp:nvSpPr>
      <dsp:spPr>
        <a:xfrm>
          <a:off x="4347648" y="191245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Cost</a:t>
          </a:r>
          <a:endParaRPr lang="en-US" sz="1800" kern="1200"/>
        </a:p>
      </dsp:txBody>
      <dsp:txXfrm>
        <a:off x="4347648" y="1912456"/>
        <a:ext cx="1800000" cy="720000"/>
      </dsp:txXfrm>
    </dsp:sp>
    <dsp:sp modelId="{F183D077-EBC8-4022-B67E-81CBEF38B85B}">
      <dsp:nvSpPr>
        <dsp:cNvPr id="0" name=""/>
        <dsp:cNvSpPr/>
      </dsp:nvSpPr>
      <dsp:spPr>
        <a:xfrm>
          <a:off x="6787801" y="459357"/>
          <a:ext cx="1169996" cy="11699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506DC-45DB-41F7-98A3-E1E8C017322E}">
      <dsp:nvSpPr>
        <dsp:cNvPr id="0" name=""/>
        <dsp:cNvSpPr/>
      </dsp:nvSpPr>
      <dsp:spPr>
        <a:xfrm>
          <a:off x="6462648" y="191245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Vibration/Stability</a:t>
          </a:r>
          <a:endParaRPr lang="en-US" sz="1800" kern="1200"/>
        </a:p>
      </dsp:txBody>
      <dsp:txXfrm>
        <a:off x="6462648" y="1912456"/>
        <a:ext cx="1800000" cy="720000"/>
      </dsp:txXfrm>
    </dsp:sp>
    <dsp:sp modelId="{42EEDEDB-F4A7-420D-BFD7-81C894F03C06}">
      <dsp:nvSpPr>
        <dsp:cNvPr id="0" name=""/>
        <dsp:cNvSpPr/>
      </dsp:nvSpPr>
      <dsp:spPr>
        <a:xfrm>
          <a:off x="8902801" y="459357"/>
          <a:ext cx="1169996" cy="11699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4F275-8ADF-4574-BE0B-C7E895A3C027}">
      <dsp:nvSpPr>
        <dsp:cNvPr id="0" name=""/>
        <dsp:cNvSpPr/>
      </dsp:nvSpPr>
      <dsp:spPr>
        <a:xfrm>
          <a:off x="8577648" y="191245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Redundancy</a:t>
          </a:r>
          <a:endParaRPr lang="en-US" sz="1800" kern="1200"/>
        </a:p>
      </dsp:txBody>
      <dsp:txXfrm>
        <a:off x="8577648" y="1912456"/>
        <a:ext cx="180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96663-04ED-4168-B48B-685DF50A2C2B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92894-DD6A-4B77-AC16-CBB1B46468F5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68B18-7BE3-406B-AFFA-62AED551CD0C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i="0" kern="1200"/>
            <a:t>Total Energy Storage</a:t>
          </a:r>
          <a:endParaRPr lang="en-US" sz="2200" kern="1200"/>
        </a:p>
      </dsp:txBody>
      <dsp:txXfrm>
        <a:off x="1057183" y="1805"/>
        <a:ext cx="9458416" cy="915310"/>
      </dsp:txXfrm>
    </dsp:sp>
    <dsp:sp modelId="{C1570797-559F-470C-9071-284201119D36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E29EE-599B-4683-86F2-630FCFBDAC6B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6F77D-2A96-4B78-B9DB-ACC81D4542F1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i="0" kern="1200"/>
            <a:t>Battery Voltage</a:t>
          </a:r>
          <a:endParaRPr lang="en-US" sz="2200" kern="1200"/>
        </a:p>
      </dsp:txBody>
      <dsp:txXfrm>
        <a:off x="1057183" y="1145944"/>
        <a:ext cx="9458416" cy="915310"/>
      </dsp:txXfrm>
    </dsp:sp>
    <dsp:sp modelId="{BDC98797-CFCC-435C-9827-1698DB3A02C4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6297C5-136B-44E2-9614-0EB2F3F7A101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C4776-03F6-413E-BB82-395ECF782941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i="0" kern="1200"/>
            <a:t>Max Current, C Rating</a:t>
          </a:r>
          <a:endParaRPr lang="en-US" sz="2200" kern="1200"/>
        </a:p>
      </dsp:txBody>
      <dsp:txXfrm>
        <a:off x="1057183" y="2290082"/>
        <a:ext cx="9458416" cy="915310"/>
      </dsp:txXfrm>
    </dsp:sp>
    <dsp:sp modelId="{A66126FA-021A-4AAB-B599-F14BE3661B73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D70EB-FD99-4B04-B1DA-27516D843D93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563DC-E73B-429F-B01D-33ACA97C995C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i="0" kern="1200"/>
            <a:t>Battery Mass</a:t>
          </a:r>
          <a:endParaRPr lang="en-US" sz="2200" kern="1200"/>
        </a:p>
      </dsp:txBody>
      <dsp:txXfrm>
        <a:off x="1057183" y="3434221"/>
        <a:ext cx="9458416" cy="9153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85640-521D-4A74-8543-1068D6BAD615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Give the position of the rocket</a:t>
          </a:r>
        </a:p>
      </dsp:txBody>
      <dsp:txXfrm>
        <a:off x="0" y="1653508"/>
        <a:ext cx="3286125" cy="2610802"/>
      </dsp:txXfrm>
    </dsp:sp>
    <dsp:sp modelId="{5006285D-200D-46A5-99B8-8D2EFB6CF31D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81533" y="626305"/>
        <a:ext cx="923057" cy="923057"/>
      </dsp:txXfrm>
    </dsp:sp>
    <dsp:sp modelId="{15C1B83B-2BB8-4E4A-936D-ECF512E78D11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118A2F-4535-446A-8DE7-6CD29A44470F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Detect the landing spot</a:t>
          </a:r>
        </a:p>
      </dsp:txBody>
      <dsp:txXfrm>
        <a:off x="3614737" y="1653508"/>
        <a:ext cx="3286125" cy="2610802"/>
      </dsp:txXfrm>
    </dsp:sp>
    <dsp:sp modelId="{17D6E606-3148-4FB8-A465-00B578D1457B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B91A8856-67FA-4E46-A6F3-5B662041441F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05C671-B3FC-417E-B8D3-0F27BE4FD696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Help to land</a:t>
          </a:r>
        </a:p>
      </dsp:txBody>
      <dsp:txXfrm>
        <a:off x="7229475" y="1653508"/>
        <a:ext cx="3286125" cy="2610802"/>
      </dsp:txXfrm>
    </dsp:sp>
    <dsp:sp modelId="{A4BA5EC3-86B1-4F28-9FBD-1D0B4A4DF3C3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F11ECBE4-6046-4FBF-87BC-9451778670DB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E80DF9E-85E0-93A7-286B-AF2787D91A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CFABC5-1449-70E0-9F75-27FC79CAF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82A8C-19DA-432A-8EC2-E3673B240CD1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BD7B33E-CE45-1531-02B3-73E43019EC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DB36F45-34AF-27C2-79F1-1C334A3C56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E6438-FF32-47A2-BE68-5C0F34BE37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9078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EB3F0E-CF47-4570-9B7D-EF11D44249EC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494D1-4A95-4769-881E-DCF2A8E36B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4884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494D1-4A95-4769-881E-DCF2A8E36B9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190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The raspberry pi is always going to be connected to the </a:t>
            </a:r>
            <a:r>
              <a:rPr lang="en-GB" sz="1200"/>
              <a:t>external positioning system for safety purposes</a:t>
            </a:r>
            <a:endParaRPr lang="en-GB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494D1-4A95-4769-881E-DCF2A8E36B98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851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err="1"/>
              <a:t>Verification</a:t>
            </a:r>
            <a:r>
              <a:rPr lang="fr-FR"/>
              <a:t> plan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Times New Roman"/>
                <a:cs typeface="Times New Roman"/>
              </a:rPr>
              <a:t>Design: Separation of the structure design for 3D printing, parts clearance holes</a:t>
            </a:r>
            <a:r>
              <a:rPr lang="en-US" sz="1200">
                <a:latin typeface="Times New Roman"/>
                <a:ea typeface="+mn-lt"/>
                <a:cs typeface="Times New Roman"/>
              </a:rPr>
              <a:t> design for screw joining, linking mechanisms for the components, camera holder pointing downwards and nacelle-servo mechanism.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494D1-4A95-4769-881E-DCF2A8E36B98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86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The </a:t>
            </a:r>
            <a:r>
              <a:rPr lang="en-GB" sz="1200"/>
              <a:t>external positioning system is always going to be connected for safety purposes</a:t>
            </a:r>
            <a:endParaRPr lang="en-GB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494D1-4A95-4769-881E-DCF2A8E36B9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4949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1C19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200" b="0" i="0">
                <a:solidFill>
                  <a:srgbClr val="1C19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radeoff table analyzing </a:t>
            </a:r>
            <a:r>
              <a:rPr lang="en-US" sz="1200" b="1" i="0">
                <a:solidFill>
                  <a:srgbClr val="1C19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EDF thrusters </a:t>
            </a:r>
            <a:r>
              <a:rPr lang="en-US" sz="1200" b="0" i="0">
                <a:solidFill>
                  <a:srgbClr val="1C19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  <a:r>
              <a:rPr lang="en-US" sz="1200" b="1">
                <a:solidFill>
                  <a:srgbClr val="1C19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b="1" i="0">
                <a:solidFill>
                  <a:srgbClr val="1C19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ropeller systems </a:t>
            </a:r>
            <a:r>
              <a:rPr lang="en-US" sz="1200" b="0" i="0">
                <a:solidFill>
                  <a:srgbClr val="1C19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  <a:r>
              <a:rPr lang="en-US" sz="1200" b="1">
                <a:solidFill>
                  <a:srgbClr val="1C19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b="1" i="0">
                <a:solidFill>
                  <a:srgbClr val="1C19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ropellant rockets </a:t>
            </a:r>
            <a:r>
              <a:rPr lang="en-US" sz="1200" b="0" i="0">
                <a:solidFill>
                  <a:srgbClr val="1C19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the Rocket lander</a:t>
            </a:r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494D1-4A95-4769-881E-DCF2A8E36B9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292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200" b="0" i="0">
                <a:solidFill>
                  <a:srgbClr val="1C19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summary, the ducted shroud and precise electric throttle control of </a:t>
            </a:r>
            <a:r>
              <a:rPr lang="en-US" sz="1200" b="1" i="0">
                <a:solidFill>
                  <a:srgbClr val="1C19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EDF</a:t>
            </a:r>
            <a:r>
              <a:rPr lang="en-US" sz="1200" b="0" i="0">
                <a:solidFill>
                  <a:srgbClr val="1C19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systems provide crucial flight precision and safety that </a:t>
            </a:r>
            <a:r>
              <a:rPr lang="en-US" sz="1200" b="1" i="0">
                <a:solidFill>
                  <a:srgbClr val="1C19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 propellers </a:t>
            </a:r>
            <a:r>
              <a:rPr lang="en-US" sz="1200" b="0" i="0">
                <a:solidFill>
                  <a:srgbClr val="1C19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cannot match at low altitudes. 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The electric ducted fans provide clean, quiet, thrust modulation in a redundant and compact architecture - delivering responsiveness, agility, and flexibility surpassing alternative </a:t>
            </a:r>
            <a:r>
              <a:rPr 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propeller &amp; rocket 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options to enable safe automated landings in constrained spaces.</a:t>
            </a:r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200" b="0" i="0">
              <a:solidFill>
                <a:srgbClr val="1C191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b="0" i="0">
                <a:solidFill>
                  <a:srgbClr val="1C19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reusable EDFs offer greater landing versatility over single-burn rockets despite shorter mission durations per battery charge, which can be taken cared by the usage of high energy density batteries.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494D1-4A95-4769-881E-DCF2A8E36B9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8796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3 and 2 do not allow control on all the axis.</a:t>
            </a:r>
          </a:p>
          <a:p>
            <a:r>
              <a:rPr lang="en-GB"/>
              <a:t>4 EDF =&gt; backup solution + yaw control for spotting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494D1-4A95-4769-881E-DCF2A8E36B9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973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1C1917"/>
                </a:solidFill>
                <a:effectLst/>
                <a:latin typeface="-apple-system"/>
              </a:rPr>
              <a:t>Lift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1C1917"/>
                </a:solidFill>
                <a:effectLst/>
                <a:latin typeface="-apple-system"/>
              </a:rPr>
              <a:t>Control Authority</a:t>
            </a:r>
            <a:endParaRPr lang="en-IN" dirty="0">
              <a:solidFill>
                <a:srgbClr val="1C1917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1C1917"/>
                </a:solidFill>
                <a:effectLst/>
                <a:latin typeface="-apple-system"/>
              </a:rPr>
              <a:t>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1C1917"/>
                </a:solidFill>
                <a:effectLst/>
                <a:latin typeface="-apple-system"/>
              </a:rPr>
              <a:t>Minimum Quantity</a:t>
            </a:r>
            <a:endParaRPr lang="en-IN" dirty="0">
              <a:solidFill>
                <a:srgbClr val="1C1917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1C1917"/>
                </a:solidFill>
                <a:effectLst/>
                <a:latin typeface="-apple-system"/>
              </a:rPr>
              <a:t>Landing Accuracy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494D1-4A95-4769-881E-DCF2A8E36B9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8088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494D1-4A95-4769-881E-DCF2A8E36B9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3126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200" b="1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results at a system level:-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C19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lander utilizes 4 fixed high-power brushless EDF motors for propulsion, with independent aerodynamic control fins positioned in the exhaust stream to provide thrust vectoring authority. This builds redundancy into the thrust system, while maintaining a simple &amp; robust motor design without gimbal complexity. Fins use separate fast-response servo mechanisms with dedicated IMU feedback for tight closed-loop control.</a:t>
            </a:r>
            <a:endParaRPr lang="en-US" sz="1200" b="0" i="0" u="none" strike="noStrike" baseline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494D1-4A95-4769-881E-DCF2A8E36B98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941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Sebastien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5401C-AAC0-4724-958F-75628D18FF71}" type="slidenum"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944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264DC0-4F70-2931-1002-43EC6A65D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BAE4F8-661E-080C-2018-5DCBAF0AA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EB994F-9133-E765-D781-5F8AE3BE3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0EDBD-A22F-4F59-89A3-5EAC1DC40189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EEAB54-B185-D53C-A67A-646E07843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35D99B-B629-5F5D-C7A1-952967F4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16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EE3334-3154-1D55-510C-860DEC99F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17BC9AF-ABF0-03A2-6202-8B4004EC6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E695E8-8E97-8F9A-2422-0EF51B799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4299F-C80E-411E-8552-696886C765E3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3BC908-0540-521C-95DD-89C6859F2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4BAAEA-13DD-A978-FA9F-0969608C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0CE6EF4-DB80-0E09-28A7-6C3F64CA8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BDCCBC7-F7FD-BFFE-F906-D328B3D8E4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DBADFE-AEC7-0F81-62A1-977C050A9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4B60-C98F-478D-8B7B-13763A1DAA9C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5932ED-2BBE-8FB5-3F68-556E7F244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E82CFA-0EB2-5E26-D0FA-3ABD9654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33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40E41D-16AD-5AC1-AC67-B078EC746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7BF020-8E1B-39E8-B4BB-AE0C81DD3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E85B37-82B3-B327-8FC2-AFE54C342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5B5BB-25A0-4504-8A17-A494A2222A0A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1E0CF4-1D48-BC2C-DD70-50DE8C3EC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E098CF-5FD9-439C-E8A7-E1CB97DE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FBA18-05D5-4E17-960A-4FA2A96CF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5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C8E676-08E0-5474-343C-197191D3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77A7E7-8FA2-F8E0-6262-67AC59D1D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62E001-56CF-C053-A0CA-24EB53849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5B5BB-25A0-4504-8A17-A494A2222A0A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CCBDE4-4BAD-3066-E8EB-984DC93AC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0D392D-C484-7EE1-1F1E-8B7CABFD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FBA18-05D5-4E17-960A-4FA2A96CF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80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D58A5A-4A31-7614-42A8-B1A94296C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C069E7-E0FF-7672-60AE-76B3365AF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EE4CA0-6852-C913-85E7-F7B9978D2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5B5BB-25A0-4504-8A17-A494A2222A0A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FC08E9-D4AF-D347-5BD0-C79608D2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D5C849-DD3C-AE69-4DBF-FC6587FCF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FBA18-05D5-4E17-960A-4FA2A96CF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90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40F8ED-7E5D-4E43-D8AD-EAA85DC0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93B5F0-7DF9-776C-0137-8FA13D0C7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422BCC-FD80-35E5-37D8-BF1C97086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6DAD547-D883-39EF-CC5D-28E958A28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5B5BB-25A0-4504-8A17-A494A2222A0A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E69B6B-D86C-6261-EBA1-83684ECCD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BE3608-E5D8-7A10-BDBB-36677504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FBA18-05D5-4E17-960A-4FA2A96CF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61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B47267-3E45-49F0-A60A-B50AFF92B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B043F99-EA18-E797-8D09-E404475AF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A8DC4A2-C9FE-4932-0D49-A54E65359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D6194D-ED35-CA76-B235-37A5170266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394E176-BAA5-65DB-F70F-DEF1BA0EBF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64A858F-0908-E184-7AB9-5E4CB3092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5B5BB-25A0-4504-8A17-A494A2222A0A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0836CDF-CE76-0639-DE43-FF916623A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72CEE42-5298-76A1-EFD2-4CBD21B6F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FBA18-05D5-4E17-960A-4FA2A96CF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84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93BBA4-79CD-951F-5D6F-296931685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566192-B7AA-C03E-0587-AE2AF13FF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5B5BB-25A0-4504-8A17-A494A2222A0A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5CB06CC-BB7E-93E1-9901-3DA6F02F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DDEF7C-F78B-0819-5F13-D2C21497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FBA18-05D5-4E17-960A-4FA2A96CF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9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E9B6FA-1B3D-8625-7AC1-5C0FDEA9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5B5BB-25A0-4504-8A17-A494A2222A0A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44EC320-FDE4-4B3E-BBF0-4C7620172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248DE9-B95C-1ABF-7C70-F06923A0F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FBA18-05D5-4E17-960A-4FA2A96CF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219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7E7B2-E109-49EE-244E-3CD6F7B93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CAC239-E679-69CF-CC0C-F4E9708F1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769A76C-2026-0250-9DA4-3A83EB24C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083A12-8651-75DD-757C-A6F5F71D0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5B5BB-25A0-4504-8A17-A494A2222A0A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A97BB9-24F6-7A44-3461-66A974CE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0C18EF-405E-D34E-58A2-8590F9990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FBA18-05D5-4E17-960A-4FA2A96CF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0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1575AD-119E-6660-250C-8DF12EB8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5D11E8-51A7-9EE6-79E3-FBAAAB307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42FBCD-A817-59E5-1B72-B6D273972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C589-3B61-4545-A066-F01B62DCE539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F363F8-51EF-9583-28AF-941378C37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943E03-E607-AC79-298B-F07C8688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01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ABA600-5179-95AE-5653-137B056B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14B1BCA-07A8-853E-A568-23FEC901C4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CA4810-C648-D1FC-A65A-479C75C65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99C80A-9D59-C912-8DAE-55400281B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5B5BB-25A0-4504-8A17-A494A2222A0A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DB5F625-EBC6-09C5-2CF8-335D6A9A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E61404-D51A-D8B1-E376-C64F793F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FBA18-05D5-4E17-960A-4FA2A96CF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0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3E68B8-B70A-ED10-EFDA-56417411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BB2C682-0F10-523B-DAC7-D6EF5F448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58F5F3-C79D-2C03-50FA-01D6F00C3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5B5BB-25A0-4504-8A17-A494A2222A0A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3EEE5F-88F6-EFEB-F872-36AE5407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99463E-263F-1789-BEBC-EE9E3A07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FBA18-05D5-4E17-960A-4FA2A96CF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63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E0267B7-B99E-7EFC-4AE3-3E6F7B1BE8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D2B0D7E-ECA4-8632-F3AA-F5EA5954B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4E54CD-2F38-66DB-76BA-F53823463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5B5BB-25A0-4504-8A17-A494A2222A0A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1B91F0-F66E-E8D3-0361-B6CB5B6F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E60D8B-84C3-9095-8215-45CC95ED4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FBA18-05D5-4E17-960A-4FA2A96CF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3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CD37ED-98BA-DB0C-D3C3-3C94038A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371430-095B-B109-DF27-D96A81583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98C7E8-C868-2873-073E-1D677E34A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3649-7571-4BA0-A944-393397F9C5E8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AD1D86-C3ED-11FA-D819-002E33A5D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7B2EA2-5319-6A64-03FC-420BB0CD0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72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E9AE74-2D55-255A-6AF8-565D71F3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84FC82-DD0C-1637-AFE2-65F8B57ED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CF04301-63FE-E1B2-0169-854BE095F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1FAB513-1492-D7C3-C479-5AD4BB584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38EA-A602-487B-A5CD-249F05DA5850}" type="datetime1">
              <a:rPr lang="en-US" smtClean="0"/>
              <a:t>1/11/2024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0C9089-CFBA-AD9E-F803-E9C6FEA4A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C229EA4-F456-7775-9A46-9D87EDCB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92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887E0-DC01-AEB1-7521-9D42E1302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1FC119-2CB8-D8B4-EA98-E84BB0A39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0405A0D-E1B6-F03D-8CF3-11A4321BE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F66211-E82A-C612-90F8-3A39FFF090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2249A29-57E5-9B8F-2FDC-122A6850E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66EBF75-84BE-E9C5-C759-DCAFD845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6C72-34B7-4033-89AC-8318B2B5C4C3}" type="datetime1">
              <a:rPr lang="en-US" smtClean="0"/>
              <a:t>1/11/2024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E738C57-27D2-58E7-C821-8B3CE635F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8CF997F-B59D-EB8B-A5B1-B45E48AB9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40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8DCFB-FD38-371B-6301-5D107991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FF027CE-8211-6CC7-E980-0DDCD6916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B458-BDAF-49F4-BAC9-5F333260F82F}" type="datetime1">
              <a:rPr lang="en-US" smtClean="0"/>
              <a:t>1/11/2024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6C02733-4AD8-6297-FE5D-BF7A79D5F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A81D2B9-6CD8-4A44-2CA9-E412A0145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3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D381DF-3DA4-EA68-3A19-11D644B5B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8970-65B7-4430-9954-2BE96F4A0937}" type="datetime1">
              <a:rPr lang="en-US" smtClean="0"/>
              <a:t>1/11/2024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E42B0A-267D-7E24-A1DD-A0EDF46DB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29A4B9-7851-792B-AE97-C4278F6D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63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A6BBA-D7E0-050B-B364-C72CCC17F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5F2A72-A4B6-45F6-4EF6-76BCF455C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50FC74-C307-00AE-B3BA-DD856D0E8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2F342F6-8E49-EBC5-6B3E-CA2D5827C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0AC0-E945-4C95-88BC-B1A706577491}" type="datetime1">
              <a:rPr lang="en-US" smtClean="0"/>
              <a:t>1/11/2024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26E993E-A300-80CB-5595-12D02379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CDA135-7366-8710-367B-BCDB240B8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0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1884EB-DB3B-C673-3810-505038612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AC09ED8-3787-C3C7-B017-4A5C10FDCB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D665A8-86D0-9DC8-247D-6BB55048A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E5F59C-85FA-09B5-4254-72FD699E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20845-8F9C-4E8C-9226-E8A7ABEF1726}" type="datetime1">
              <a:rPr lang="en-US" smtClean="0"/>
              <a:t>1/11/2024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E53698-E144-C267-EF8D-F2C30C026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292285-24D5-2920-B04E-1A05D3FED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8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022EEDA-C760-9E24-742E-3D12244D3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15954D-D537-4F02-9A1E-3A7CC0331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4321C5-BEA5-D01F-A852-00BB3C6EDD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1307E2-88DD-4759-860C-D8E757DA6778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B8A0F9-0BF8-F3CA-7DD7-C345B993D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0797C9-2326-93F6-4160-09CEBF426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36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A105F6B-AD91-50C1-8942-C53143EDA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2D9B4B-44DE-9CEC-CB5B-95DC1568B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4BF089-1985-6472-632E-4F6FF29CC4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05B5BB-25A0-4504-8A17-A494A2222A0A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30B5B5-39C4-6A01-5B41-128732A00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AB366E-7DC1-2F14-B2CA-FF22F9F3D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9FBA18-05D5-4E17-960A-4FA2A96CF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21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ired.com/story/watch-spacex-fire-off-its-second-flight-proven-falcon-9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chanical-softecks.blogspot.com/2019/10/rocket-propulsion.html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8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microsoft.com/office/2007/relationships/hdphoto" Target="../media/hdphoto7.wdp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louds_of_smoke_around_the_323rd_Delta_rocket_on_launch_pad_17B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Soyuz_rocket_ASTP.jp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4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nasa.gov/Rocketology/2015/07/09/designing-a-rocket-in-six-easy-steps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deasleepinamerica.com/2014/07/bogus-assessments-iran-icbm-explode.html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m2RphGOSBY?feature=oembed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teilp.blogspot.com/2021/05/spacex-fail-how-spacex-became-nasa-s-go.html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rbines-rc.com/en/turbines-rc-fd/3227-edf-ducted-fan-fd-model-pro-70mm-12-blades-6s-motor-2100kv-cw.html" TargetMode="External"/><Relationship Id="rId2" Type="http://schemas.openxmlformats.org/officeDocument/2006/relationships/hyperlink" Target="https://www.turbines-rc.com/en/turbines-rc-fd/3228-edf-ducted-fan-fd-model-pro-70mm-12-blades-6s-motor-2100kv-ccw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urbines-rc.com/en/50a-and-over/869-het-zeus-150a-hv-esc-6-12s-opto.html" TargetMode="External"/><Relationship Id="rId5" Type="http://schemas.openxmlformats.org/officeDocument/2006/relationships/hyperlink" Target="https://www.turbines-rc.com/en/ejets-jetfan/1370-ducted-fan-edf-jetfan-120-pro-ejets-het-800-73-590.html" TargetMode="External"/><Relationship Id="rId4" Type="http://schemas.openxmlformats.org/officeDocument/2006/relationships/hyperlink" Target="https://www.hyperflight.co.uk/products.asp?code=BE390&amp;name=e-power-plus-90a-high-rpm-esc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351516091_Structural_Design_and_Analysis_of_High-Powered_Model_Rocket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b="1"/>
              <a:t>GDP Return 2023/2024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10688E3-1F80-5127-605A-933D19A291CB}"/>
              </a:ext>
            </a:extLst>
          </p:cNvPr>
          <p:cNvSpPr>
            <a:spLocks noGrp="1"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500"/>
              <a:t>Team Leader : Sébastien Lambert</a:t>
            </a:r>
          </a:p>
          <a:p>
            <a:pPr>
              <a:lnSpc>
                <a:spcPct val="90000"/>
              </a:lnSpc>
            </a:pPr>
            <a:r>
              <a:rPr lang="en-US" sz="1500"/>
              <a:t>Team Members :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Patryk </a:t>
            </a:r>
            <a:r>
              <a:rPr lang="en-US" sz="1500" err="1"/>
              <a:t>Chruśniak</a:t>
            </a:r>
            <a:endParaRPr lang="en-US" sz="150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Nicolas </a:t>
            </a:r>
            <a:r>
              <a:rPr lang="en-US" sz="1500" err="1"/>
              <a:t>Lucotte</a:t>
            </a:r>
            <a:endParaRPr lang="en-US" sz="150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Dinesh Krishna Murthy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Nawaf </a:t>
            </a:r>
            <a:r>
              <a:rPr lang="en-US" sz="1500" err="1"/>
              <a:t>Alarifi</a:t>
            </a:r>
            <a:endParaRPr lang="en-US" sz="150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err="1"/>
              <a:t>Zhichen</a:t>
            </a:r>
            <a:r>
              <a:rPr lang="en-US" sz="1500"/>
              <a:t> Zhou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Natalia Raquel Chacon Rios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MSc. Autonomous Vehicle Dynamics and Control</a:t>
            </a:r>
          </a:p>
        </p:txBody>
      </p:sp>
      <p:pic>
        <p:nvPicPr>
          <p:cNvPr id="18" name="Picture 5" descr="Une image contenant fusée, ciel, transport, missile&#10;&#10;Description générée automatiquement">
            <a:extLst>
              <a:ext uri="{FF2B5EF4-FFF2-40B4-BE49-F238E27FC236}">
                <a16:creationId xmlns:a16="http://schemas.microsoft.com/office/drawing/2014/main" id="{1D1F38FB-9F98-D1B1-2751-8D3F0A72FC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2501" r="1227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1D8AF21-A522-4D9E-B45F-9A8BEBAC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1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A47DCD-D637-6DEC-2CED-8FE07E917460}"/>
              </a:ext>
            </a:extLst>
          </p:cNvPr>
          <p:cNvSpPr txBox="1"/>
          <p:nvPr/>
        </p:nvSpPr>
        <p:spPr>
          <a:xfrm>
            <a:off x="10793438" y="6119797"/>
            <a:ext cx="32190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i="1"/>
              <a:t>SpaceX photos –Falcon 9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10" descr="Une image contenant peinture, Turquoise, art&#10;&#10;Description générée automatiquement">
            <a:extLst>
              <a:ext uri="{FF2B5EF4-FFF2-40B4-BE49-F238E27FC236}">
                <a16:creationId xmlns:a16="http://schemas.microsoft.com/office/drawing/2014/main" id="{67FBA1D2-AFF0-D329-8A64-F3B58237EE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859" b="118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EE39261-943E-CF85-962F-336B92B427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/>
              <a:t>Active control position system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5E6837-33EB-CE3D-8B12-D863032BB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9" name="Espace réservé du contenu 2">
            <a:extLst>
              <a:ext uri="{FF2B5EF4-FFF2-40B4-BE49-F238E27FC236}">
                <a16:creationId xmlns:a16="http://schemas.microsoft.com/office/drawing/2014/main" id="{9D540A7D-0A96-69F4-8071-5B8073F5CB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91104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9808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649D6-F079-14C9-202A-BED4E1560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37" y="445057"/>
            <a:ext cx="4796520" cy="1616203"/>
          </a:xfrm>
        </p:spPr>
        <p:txBody>
          <a:bodyPr anchor="b">
            <a:norm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Thrust Vector Control (TVC)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740584-5A9B-C2C8-84BD-C61BC7DCB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 lnSpcReduction="10000"/>
          </a:bodyPr>
          <a:lstStyle/>
          <a:p>
            <a:r>
              <a:rPr lang="en-GB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Simplicity and Reliability</a:t>
            </a:r>
          </a:p>
          <a:p>
            <a:r>
              <a:rPr lang="en-GB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Manoeuvrability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Cost-Effectiveness</a:t>
            </a:r>
          </a:p>
          <a:p>
            <a:r>
              <a:rPr lang="en-GB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Ease of Integration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Versatility</a:t>
            </a:r>
          </a:p>
          <a:p>
            <a:r>
              <a:rPr lang="en-GB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Proven Technology</a:t>
            </a:r>
          </a:p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to switch to plan B: drone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54EC230-352C-C92E-7955-D7364EE69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1" y="1893257"/>
            <a:ext cx="5319062" cy="299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D3192F-0A28-538D-F30F-88CA25D25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pSp>
        <p:nvGrpSpPr>
          <p:cNvPr id="44" name="Group 36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86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DBDAF9-2DAF-964C-EFB7-08E22ABFE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sz="5400">
                <a:latin typeface="Arial Nova"/>
              </a:rPr>
              <a:t>WHY </a:t>
            </a:r>
            <a:r>
              <a:rPr lang="en-US" sz="5400">
                <a:latin typeface="Arial Nova"/>
              </a:rPr>
              <a:t>servos for TVC</a:t>
            </a:r>
            <a:endParaRPr lang="zh-CN" sz="5400">
              <a:latin typeface="Arial Nova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18937A-CB65-D529-EDD0-435380A0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6" name="内容占位符 2">
            <a:extLst>
              <a:ext uri="{FF2B5EF4-FFF2-40B4-BE49-F238E27FC236}">
                <a16:creationId xmlns:a16="http://schemas.microsoft.com/office/drawing/2014/main" id="{9AF5351F-4558-1903-3BFA-F23DFA7134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6101038"/>
              </p:ext>
            </p:extLst>
          </p:nvPr>
        </p:nvGraphicFramePr>
        <p:xfrm>
          <a:off x="836676" y="2565758"/>
          <a:ext cx="10515600" cy="2728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161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985AB6-A067-0C28-F378-4158C7794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03" y="192927"/>
            <a:ext cx="6612230" cy="1800526"/>
          </a:xfrm>
        </p:spPr>
        <p:txBody>
          <a:bodyPr>
            <a:noAutofit/>
          </a:bodyPr>
          <a:lstStyle/>
          <a:p>
            <a:pPr algn="ctr">
              <a:spcBef>
                <a:spcPts val="1000"/>
              </a:spcBef>
            </a:pPr>
            <a:endParaRPr lang="en-US" altLang="zh-CN" b="1" dirty="0">
              <a:latin typeface="Times New Roman" panose="02020603050405020304" pitchFamily="18" charset="0"/>
              <a:ea typeface="等线 Light"/>
              <a:cs typeface="Times New Roman" panose="02020603050405020304" pitchFamily="18" charset="0"/>
            </a:endParaRPr>
          </a:p>
          <a:p>
            <a:pPr algn="ctr"/>
            <a:r>
              <a:rPr lang="zh-CN" b="1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How servos </a:t>
            </a:r>
            <a:r>
              <a:rPr lang="en-US" altLang="zh-CN" b="1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control Thrust Vectoring</a:t>
            </a:r>
            <a:endParaRPr lang="zh-CN" b="1" dirty="0">
              <a:latin typeface="Times New Roman" panose="02020603050405020304" pitchFamily="18" charset="0"/>
              <a:ea typeface="等线 Light"/>
              <a:cs typeface="Times New Roman" panose="02020603050405020304" pitchFamily="18" charset="0"/>
            </a:endParaRPr>
          </a:p>
          <a:p>
            <a:pPr algn="ctr"/>
            <a:endParaRPr lang="zh-CN" altLang="en-US" b="1" dirty="0">
              <a:latin typeface="Times New Roman" panose="02020603050405020304" pitchFamily="18" charset="0"/>
              <a:ea typeface="等线 Ligh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11324E-58B5-65AB-1362-6F8B9BE9E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981" y="1993454"/>
            <a:ext cx="6330236" cy="1435546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等线"/>
                <a:cs typeface="Times New Roman" panose="02020603050405020304" pitchFamily="18" charset="0"/>
              </a:rPr>
              <a:t>Achieve  rapid and continuous adjustments</a:t>
            </a:r>
            <a:endParaRPr lang="en-US" altLang="zh-CN" sz="2000" dirty="0">
              <a:latin typeface="Times New Roman" panose="02020603050405020304" pitchFamily="18" charset="0"/>
              <a:ea typeface="等线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dirty="0">
                <a:latin typeface="Times New Roman" panose="02020603050405020304" pitchFamily="18" charset="0"/>
                <a:ea typeface="等线"/>
                <a:cs typeface="Times New Roman" panose="02020603050405020304" pitchFamily="18" charset="0"/>
              </a:rPr>
              <a:t>Using a ball join in between the rocket lander and nozzle for the movement of nozzle in horizontal and vertical direction</a:t>
            </a:r>
            <a:endParaRPr lang="zh-CN" altLang="en-US" sz="2000" dirty="0">
              <a:latin typeface="Times New Roman" panose="02020603050405020304" pitchFamily="18" charset="0"/>
              <a:ea typeface="等线"/>
              <a:cs typeface="Times New Roman" panose="02020603050405020304" pitchFamily="18" charset="0"/>
            </a:endParaRPr>
          </a:p>
          <a:p>
            <a:pPr algn="just"/>
            <a:endParaRPr lang="zh-CN" sz="2000" dirty="0">
              <a:latin typeface="Times New Roman" panose="02020603050405020304" pitchFamily="18" charset="0"/>
              <a:ea typeface="等线"/>
              <a:cs typeface="Times New Roman" panose="02020603050405020304" pitchFamily="18" charset="0"/>
            </a:endParaRPr>
          </a:p>
          <a:p>
            <a:pPr algn="just"/>
            <a:endParaRPr lang="zh-CN" altLang="en-US" sz="2000" dirty="0">
              <a:latin typeface="Times New Roman" panose="02020603050405020304" pitchFamily="18" charset="0"/>
              <a:ea typeface="等线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48B0E4-7593-DC43-0FB0-64AAB9743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D5ABFE8-24F3-9B4C-0FEF-ADC29398BA6B}"/>
              </a:ext>
            </a:extLst>
          </p:cNvPr>
          <p:cNvGrpSpPr/>
          <p:nvPr/>
        </p:nvGrpSpPr>
        <p:grpSpPr>
          <a:xfrm>
            <a:off x="1979421" y="4093957"/>
            <a:ext cx="8230110" cy="1868681"/>
            <a:chOff x="2421467" y="6173787"/>
            <a:chExt cx="8230110" cy="186868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B08857-05CB-94F1-6922-FCEB636E6EE4}"/>
                </a:ext>
              </a:extLst>
            </p:cNvPr>
            <p:cNvSpPr/>
            <p:nvPr/>
          </p:nvSpPr>
          <p:spPr>
            <a:xfrm>
              <a:off x="4023784" y="6173787"/>
              <a:ext cx="1701800" cy="36512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Receive control signal</a:t>
              </a:r>
              <a:endParaRPr lang="en-IN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F1E2D5-73D9-517F-9060-59CC0B9B3603}"/>
                </a:ext>
              </a:extLst>
            </p:cNvPr>
            <p:cNvSpPr/>
            <p:nvPr/>
          </p:nvSpPr>
          <p:spPr>
            <a:xfrm>
              <a:off x="6924548" y="6173787"/>
              <a:ext cx="2016252" cy="36512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Apply movement and force</a:t>
              </a:r>
              <a:endParaRPr lang="en-IN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75BF10-D8BF-8B68-6159-2C0FC57A0D27}"/>
                </a:ext>
              </a:extLst>
            </p:cNvPr>
            <p:cNvSpPr/>
            <p:nvPr/>
          </p:nvSpPr>
          <p:spPr>
            <a:xfrm>
              <a:off x="5333512" y="7677343"/>
              <a:ext cx="2016252" cy="36512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Accurate positioning</a:t>
              </a:r>
              <a:endParaRPr lang="en-IN" sz="11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F98782F-E83B-7723-05B7-D9D04DFF1873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421467" y="6348738"/>
              <a:ext cx="1602317" cy="76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0AE29FB-BA81-355D-C065-FCBE9FA5D3F5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5725584" y="6356350"/>
              <a:ext cx="119896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7A1DF77-1D5E-A84A-693C-257D9E47B347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8940800" y="6348738"/>
              <a:ext cx="1710777" cy="76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A753B3D9-4831-E7A0-C048-C33863487B5A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>
              <a:off x="2895574" y="6376122"/>
              <a:ext cx="2437939" cy="1483784"/>
            </a:xfrm>
            <a:prstGeom prst="bentConnector3">
              <a:avLst>
                <a:gd name="adj1" fmla="val 100009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41540ECE-D5EA-7C18-EDDB-BFFC1C0FC48C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945664" y="5791909"/>
              <a:ext cx="1503556" cy="2632436"/>
            </a:xfrm>
            <a:prstGeom prst="bentConnector4">
              <a:avLst>
                <a:gd name="adj1" fmla="val 99671"/>
                <a:gd name="adj2" fmla="val 76052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9FAC0815-8B48-1F4B-E549-76D6F5A4A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707" t="16420" r="19393" b="17772"/>
          <a:stretch/>
        </p:blipFill>
        <p:spPr>
          <a:xfrm>
            <a:off x="8218360" y="318596"/>
            <a:ext cx="2708958" cy="288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727C976-CDBC-6E57-5339-8F2CC7DA9E8E}"/>
              </a:ext>
            </a:extLst>
          </p:cNvPr>
          <p:cNvSpPr txBox="1"/>
          <p:nvPr/>
        </p:nvSpPr>
        <p:spPr>
          <a:xfrm>
            <a:off x="5053870" y="6118982"/>
            <a:ext cx="2081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control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71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B21C98-A1BB-E528-3445-7C296527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5D641-1AD8-B8EF-DACC-8BB82492A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93" t="10764" r="14103" b="26423"/>
          <a:stretch/>
        </p:blipFill>
        <p:spPr>
          <a:xfrm>
            <a:off x="680346" y="1757935"/>
            <a:ext cx="2232442" cy="14400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69FA35D5-C67E-3C75-2D4A-D9927D7EF14E}"/>
              </a:ext>
            </a:extLst>
          </p:cNvPr>
          <p:cNvGrpSpPr/>
          <p:nvPr/>
        </p:nvGrpSpPr>
        <p:grpSpPr>
          <a:xfrm>
            <a:off x="8482919" y="1158363"/>
            <a:ext cx="3208868" cy="3208868"/>
            <a:chOff x="6842407" y="998970"/>
            <a:chExt cx="3208868" cy="320886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8F5EEC4-4010-1FD3-FF29-BA344603BF6E}"/>
                </a:ext>
              </a:extLst>
            </p:cNvPr>
            <p:cNvSpPr/>
            <p:nvPr/>
          </p:nvSpPr>
          <p:spPr>
            <a:xfrm>
              <a:off x="6842407" y="998970"/>
              <a:ext cx="3208868" cy="3208868"/>
            </a:xfrm>
            <a:prstGeom prst="ellipse">
              <a:avLst/>
            </a:prstGeom>
            <a:noFill/>
            <a:ln w="2540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88FAC8D-6000-3DA5-F8CE-B0B09131D60C}"/>
                </a:ext>
              </a:extLst>
            </p:cNvPr>
            <p:cNvCxnSpPr>
              <a:cxnSpLocks/>
            </p:cNvCxnSpPr>
            <p:nvPr/>
          </p:nvCxnSpPr>
          <p:spPr>
            <a:xfrm>
              <a:off x="8028519" y="1176331"/>
              <a:ext cx="0" cy="8466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D820DE-9669-A58A-BC00-4ABD261B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4792" y="2020881"/>
              <a:ext cx="1003575" cy="21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D6CE217-13F2-B8D8-0BE8-B2117C4A1803}"/>
                </a:ext>
              </a:extLst>
            </p:cNvPr>
            <p:cNvCxnSpPr>
              <a:cxnSpLocks/>
            </p:cNvCxnSpPr>
            <p:nvPr/>
          </p:nvCxnSpPr>
          <p:spPr>
            <a:xfrm>
              <a:off x="8218850" y="3581439"/>
              <a:ext cx="0" cy="4790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lowchart: Terminator 18">
              <a:extLst>
                <a:ext uri="{FF2B5EF4-FFF2-40B4-BE49-F238E27FC236}">
                  <a16:creationId xmlns:a16="http://schemas.microsoft.com/office/drawing/2014/main" id="{08384B6B-EE5E-0FDB-130B-95C30B9686F1}"/>
                </a:ext>
              </a:extLst>
            </p:cNvPr>
            <p:cNvSpPr/>
            <p:nvPr/>
          </p:nvSpPr>
          <p:spPr>
            <a:xfrm>
              <a:off x="8610600" y="2370666"/>
              <a:ext cx="1301749" cy="347134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Flowchart: Terminator 19">
              <a:extLst>
                <a:ext uri="{FF2B5EF4-FFF2-40B4-BE49-F238E27FC236}">
                  <a16:creationId xmlns:a16="http://schemas.microsoft.com/office/drawing/2014/main" id="{C03FE65F-951B-6FA2-B5B5-347DE3A3B899}"/>
                </a:ext>
              </a:extLst>
            </p:cNvPr>
            <p:cNvSpPr/>
            <p:nvPr/>
          </p:nvSpPr>
          <p:spPr>
            <a:xfrm rot="5400000">
              <a:off x="7844297" y="3290405"/>
              <a:ext cx="1274235" cy="309035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86D802-460A-4E2A-57D0-7D58E4012C09}"/>
                </a:ext>
              </a:extLst>
            </p:cNvPr>
            <p:cNvSpPr/>
            <p:nvPr/>
          </p:nvSpPr>
          <p:spPr>
            <a:xfrm>
              <a:off x="8048367" y="1270001"/>
              <a:ext cx="1032930" cy="7535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73ED76-AE02-CBE0-5A18-556A31877BDC}"/>
                </a:ext>
              </a:extLst>
            </p:cNvPr>
            <p:cNvSpPr/>
            <p:nvPr/>
          </p:nvSpPr>
          <p:spPr>
            <a:xfrm>
              <a:off x="7797801" y="2040468"/>
              <a:ext cx="1371595" cy="182022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lowchart: Terminator 23">
              <a:extLst>
                <a:ext uri="{FF2B5EF4-FFF2-40B4-BE49-F238E27FC236}">
                  <a16:creationId xmlns:a16="http://schemas.microsoft.com/office/drawing/2014/main" id="{C0AA8E4E-9E80-A77B-87E7-027F08685A3C}"/>
                </a:ext>
              </a:extLst>
            </p:cNvPr>
            <p:cNvSpPr/>
            <p:nvPr/>
          </p:nvSpPr>
          <p:spPr>
            <a:xfrm>
              <a:off x="8288867" y="2218265"/>
              <a:ext cx="766229" cy="152402"/>
            </a:xfrm>
            <a:prstGeom prst="flowChartTerminator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1F555C7-67DE-EF01-4A40-DEC87A7C48D8}"/>
                </a:ext>
              </a:extLst>
            </p:cNvPr>
            <p:cNvSpPr/>
            <p:nvPr/>
          </p:nvSpPr>
          <p:spPr>
            <a:xfrm>
              <a:off x="8775698" y="2369611"/>
              <a:ext cx="203200" cy="18838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0BE7EE-80B2-D09F-7B80-17A0DFD1A048}"/>
                </a:ext>
              </a:extLst>
            </p:cNvPr>
            <p:cNvCxnSpPr>
              <a:cxnSpLocks/>
            </p:cNvCxnSpPr>
            <p:nvPr/>
          </p:nvCxnSpPr>
          <p:spPr>
            <a:xfrm>
              <a:off x="9097430" y="1265238"/>
              <a:ext cx="0" cy="757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9CA63CE-3337-64DE-AFCC-069FC067BFB2}"/>
                </a:ext>
              </a:extLst>
            </p:cNvPr>
            <p:cNvCxnSpPr>
              <a:cxnSpLocks/>
            </p:cNvCxnSpPr>
            <p:nvPr/>
          </p:nvCxnSpPr>
          <p:spPr>
            <a:xfrm>
              <a:off x="9085263" y="2020881"/>
              <a:ext cx="7286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ADC13B1-C555-6BD3-E35A-F09D44B482BC}"/>
                </a:ext>
              </a:extLst>
            </p:cNvPr>
            <p:cNvSpPr/>
            <p:nvPr/>
          </p:nvSpPr>
          <p:spPr>
            <a:xfrm rot="16200000" flipH="1">
              <a:off x="7030694" y="2339691"/>
              <a:ext cx="1022815" cy="8222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B70DE6E-961C-119E-5883-4540AF2396D1}"/>
                </a:ext>
              </a:extLst>
            </p:cNvPr>
            <p:cNvSpPr/>
            <p:nvPr/>
          </p:nvSpPr>
          <p:spPr>
            <a:xfrm rot="16200000" flipH="1">
              <a:off x="7358454" y="2790098"/>
              <a:ext cx="1340941" cy="21210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Flowchart: Terminator 31">
              <a:extLst>
                <a:ext uri="{FF2B5EF4-FFF2-40B4-BE49-F238E27FC236}">
                  <a16:creationId xmlns:a16="http://schemas.microsoft.com/office/drawing/2014/main" id="{2DC1CDF6-90F3-D1DF-3DAF-7553E6BB6678}"/>
                </a:ext>
              </a:extLst>
            </p:cNvPr>
            <p:cNvSpPr/>
            <p:nvPr/>
          </p:nvSpPr>
          <p:spPr>
            <a:xfrm rot="16200000" flipH="1">
              <a:off x="7844298" y="2989411"/>
              <a:ext cx="749104" cy="177591"/>
            </a:xfrm>
            <a:prstGeom prst="flowChartTerminator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179D05C-1F04-F59B-0CC4-5ED93AF815BC}"/>
                </a:ext>
              </a:extLst>
            </p:cNvPr>
            <p:cNvSpPr/>
            <p:nvPr/>
          </p:nvSpPr>
          <p:spPr>
            <a:xfrm rot="16200000" flipH="1">
              <a:off x="8316846" y="3169174"/>
              <a:ext cx="198659" cy="2195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89710A5-FD02-9FAF-94B8-22003A475446}"/>
                </a:ext>
              </a:extLst>
            </p:cNvPr>
            <p:cNvCxnSpPr>
              <a:cxnSpLocks/>
            </p:cNvCxnSpPr>
            <p:nvPr/>
          </p:nvCxnSpPr>
          <p:spPr>
            <a:xfrm>
              <a:off x="7325783" y="3581438"/>
              <a:ext cx="893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29D8461-3CEA-0B96-4327-DAE9F8C4429D}"/>
                </a:ext>
              </a:extLst>
            </p:cNvPr>
            <p:cNvCxnSpPr>
              <a:cxnSpLocks/>
            </p:cNvCxnSpPr>
            <p:nvPr/>
          </p:nvCxnSpPr>
          <p:spPr>
            <a:xfrm>
              <a:off x="8661264" y="2760023"/>
              <a:ext cx="0" cy="13220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9F88711-F10C-F94A-7B96-C5F9C3215EE4}"/>
                </a:ext>
              </a:extLst>
            </p:cNvPr>
            <p:cNvCxnSpPr>
              <a:cxnSpLocks/>
            </p:cNvCxnSpPr>
            <p:nvPr/>
          </p:nvCxnSpPr>
          <p:spPr>
            <a:xfrm>
              <a:off x="8654982" y="2760023"/>
              <a:ext cx="127641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3A1C5A5A-AE92-310A-1492-7E9DAB9CB9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8" b="89773" l="6543" r="89900">
                        <a14:foregroundMark x1="6543" y1="47348" x2="6543" y2="47348"/>
                        <a14:foregroundMark x1="73826" y1="50000" x2="73826" y2="50000"/>
                        <a14:backgroundMark x1="52205" y1="38258" x2="52205" y2="38258"/>
                        <a14:backgroundMark x1="46088" y1="39773" x2="46088" y2="39773"/>
                        <a14:backgroundMark x1="40398" y1="40909" x2="40398" y2="40909"/>
                      </a14:backgroundRemoval>
                    </a14:imgEffect>
                  </a14:imgLayer>
                </a14:imgProps>
              </a:ext>
            </a:extLst>
          </a:blip>
          <a:srcRect l="3384" t="4947" b="23460"/>
          <a:stretch/>
        </p:blipFill>
        <p:spPr>
          <a:xfrm>
            <a:off x="3794040" y="5084342"/>
            <a:ext cx="3881093" cy="1080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774C010-EC30-20FD-5C4D-8B6267AF2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65" b="97477" l="9471" r="89694">
                        <a14:foregroundMark x1="49025" y1="26486" x2="49025" y2="26486"/>
                        <a14:foregroundMark x1="50975" y1="12252" x2="51532" y2="26306"/>
                        <a14:foregroundMark x1="43733" y1="8649" x2="43454" y2="36577"/>
                        <a14:foregroundMark x1="57660" y1="11351" x2="61003" y2="29910"/>
                        <a14:foregroundMark x1="43733" y1="4865" x2="43733" y2="4865"/>
                        <a14:foregroundMark x1="44568" y1="81622" x2="44568" y2="81622"/>
                        <a14:foregroundMark x1="30084" y1="85586" x2="57382" y2="87928"/>
                        <a14:foregroundMark x1="52089" y1="91712" x2="66852" y2="92613"/>
                        <a14:foregroundMark x1="66852" y1="92613" x2="79944" y2="92252"/>
                        <a14:foregroundMark x1="32033" y1="96396" x2="76602" y2="97477"/>
                        <a14:foregroundMark x1="33983" y1="66486" x2="33983" y2="66486"/>
                        <a14:foregroundMark x1="34819" y1="65766" x2="34819" y2="68108"/>
                        <a14:foregroundMark x1="75487" y1="63604" x2="75209" y2="71712"/>
                        <a14:foregroundMark x1="52368" y1="51712" x2="54039" y2="57117"/>
                        <a14:foregroundMark x1="55432" y1="52072" x2="56546" y2="56036"/>
                        <a14:foregroundMark x1="48189" y1="50450" x2="46240" y2="54595"/>
                        <a14:foregroundMark x1="56825" y1="50450" x2="56267" y2="53514"/>
                        <a14:backgroundMark x1="21170" y1="23063" x2="21448" y2="22703"/>
                        <a14:backgroundMark x1="27577" y1="14054" x2="19499" y2="58739"/>
                      </a14:backgroundRemoval>
                    </a14:imgEffect>
                  </a14:imgLayer>
                </a14:imgProps>
              </a:ext>
            </a:extLst>
          </a:blip>
          <a:srcRect l="9754" t="3040" r="9962" b="5107"/>
          <a:stretch/>
        </p:blipFill>
        <p:spPr>
          <a:xfrm>
            <a:off x="1287738" y="4556350"/>
            <a:ext cx="1017657" cy="1800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29109E9-C3D9-3F82-55BD-E86F256CB75C}"/>
              </a:ext>
            </a:extLst>
          </p:cNvPr>
          <p:cNvSpPr txBox="1"/>
          <p:nvPr/>
        </p:nvSpPr>
        <p:spPr>
          <a:xfrm>
            <a:off x="176856" y="147911"/>
            <a:ext cx="10169130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400">
                <a:latin typeface="Arial Nova"/>
                <a:ea typeface="+mj-ea"/>
                <a:cs typeface="+mj-cs"/>
              </a:rPr>
              <a:t>Thrust Vector Bracket and Setup</a:t>
            </a:r>
            <a:endParaRPr lang="en-IN" sz="5400">
              <a:latin typeface="Arial Nova"/>
              <a:ea typeface="+mj-ea"/>
              <a:cs typeface="+mj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DD8D45-61AD-46D0-4B0E-BBDF738ECD82}"/>
              </a:ext>
            </a:extLst>
          </p:cNvPr>
          <p:cNvSpPr txBox="1"/>
          <p:nvPr/>
        </p:nvSpPr>
        <p:spPr>
          <a:xfrm>
            <a:off x="3787406" y="1154024"/>
            <a:ext cx="3488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mounted on the bracket</a:t>
            </a:r>
            <a:endParaRPr lang="en-IN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F79C576-558C-EEED-8A91-E89F32965CCE}"/>
              </a:ext>
            </a:extLst>
          </p:cNvPr>
          <p:cNvSpPr txBox="1"/>
          <p:nvPr/>
        </p:nvSpPr>
        <p:spPr>
          <a:xfrm>
            <a:off x="284983" y="1000136"/>
            <a:ext cx="3355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horn positioned at 90° </a:t>
            </a:r>
          </a:p>
          <a:p>
            <a:pPr algn="ctr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initial position</a:t>
            </a:r>
            <a:endParaRPr lang="en-IN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09FC9DD-7077-B7A6-ABBD-513B868B7F0A}"/>
              </a:ext>
            </a:extLst>
          </p:cNvPr>
          <p:cNvSpPr txBox="1"/>
          <p:nvPr/>
        </p:nvSpPr>
        <p:spPr>
          <a:xfrm>
            <a:off x="72326" y="3740831"/>
            <a:ext cx="3757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horn connected </a:t>
            </a:r>
          </a:p>
          <a:p>
            <a:pPr algn="ctr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nozzle for thrust vectoring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7D5468-1B57-2F94-BC8C-75F852461E40}"/>
              </a:ext>
            </a:extLst>
          </p:cNvPr>
          <p:cNvSpPr txBox="1"/>
          <p:nvPr/>
        </p:nvSpPr>
        <p:spPr>
          <a:xfrm>
            <a:off x="3170389" y="4686230"/>
            <a:ext cx="460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Servo’s mounting setup onto the bracket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3282DD-99AF-8115-EEA3-54644CD77451}"/>
              </a:ext>
            </a:extLst>
          </p:cNvPr>
          <p:cNvSpPr txBox="1"/>
          <p:nvPr/>
        </p:nvSpPr>
        <p:spPr>
          <a:xfrm>
            <a:off x="9565916" y="4527600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endParaRPr lang="en-IN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204502F-CEC1-0E4C-0CC9-2921BCFDE6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800" b="94737" l="9711" r="96488">
                        <a14:foregroundMark x1="15186" y1="27282" x2="15186" y2="27282"/>
                        <a14:foregroundMark x1="17252" y1="28679" x2="23760" y2="28679"/>
                        <a14:foregroundMark x1="31508" y1="16219" x2="31405" y2="23201"/>
                        <a14:foregroundMark x1="33884" y1="12460" x2="57541" y2="9023"/>
                        <a14:foregroundMark x1="57541" y1="9023" x2="58988" y2="9023"/>
                        <a14:foregroundMark x1="65909" y1="10956" x2="68388" y2="30934"/>
                        <a14:foregroundMark x1="59607" y1="69173" x2="59607" y2="94844"/>
                        <a14:foregroundMark x1="62190" y1="66165" x2="71488" y2="57787"/>
                        <a14:foregroundMark x1="71488" y1="57787" x2="71591" y2="57787"/>
                        <a14:foregroundMark x1="13223" y1="35446" x2="11880" y2="62406"/>
                        <a14:foregroundMark x1="11880" y1="62406" x2="14773" y2="69925"/>
                        <a14:foregroundMark x1="16942" y1="74973" x2="35434" y2="92589"/>
                        <a14:foregroundMark x1="35434" y1="92589" x2="61777" y2="95059"/>
                        <a14:foregroundMark x1="61777" y1="95059" x2="69421" y2="93126"/>
                        <a14:foregroundMark x1="69421" y1="93126" x2="75517" y2="89689"/>
                        <a14:foregroundMark x1="75517" y1="89689" x2="92872" y2="66488"/>
                        <a14:foregroundMark x1="92872" y1="66488" x2="96281" y2="47583"/>
                        <a14:foregroundMark x1="96281" y1="47583" x2="96488" y2="38131"/>
                        <a14:foregroundMark x1="96488" y1="38131" x2="81921" y2="17938"/>
                        <a14:foregroundMark x1="81921" y1="17938" x2="76136" y2="13534"/>
                        <a14:foregroundMark x1="76136" y1="13534" x2="75207" y2="11708"/>
                        <a14:foregroundMark x1="70041" y1="10956" x2="65599" y2="29753"/>
                        <a14:foregroundMark x1="65599" y1="29753" x2="66116" y2="32438"/>
                        <a14:foregroundMark x1="70145" y1="35661" x2="65393" y2="47583"/>
                        <a14:foregroundMark x1="67975" y1="41676" x2="92975" y2="40279"/>
                        <a14:foregroundMark x1="60021" y1="47154" x2="82748" y2="46187"/>
                        <a14:foregroundMark x1="82748" y1="46187" x2="87913" y2="46187"/>
                        <a14:foregroundMark x1="68388" y1="54350" x2="91839" y2="50483"/>
                        <a14:foregroundMark x1="91839" y1="50483" x2="92252" y2="50054"/>
                        <a14:foregroundMark x1="85124" y1="55102" x2="67149" y2="56498"/>
                        <a14:foregroundMark x1="67149" y1="56498" x2="67769" y2="56821"/>
                        <a14:foregroundMark x1="87810" y1="56284" x2="55785" y2="84211"/>
                        <a14:foregroundMark x1="55785" y1="84211" x2="52996" y2="85714"/>
                        <a14:foregroundMark x1="84917" y1="58647" x2="68182" y2="85714"/>
                        <a14:foregroundMark x1="88120" y1="65091" x2="69112" y2="88400"/>
                        <a14:foregroundMark x1="78409" y1="69388" x2="55165" y2="89581"/>
                        <a14:foregroundMark x1="55165" y1="89581" x2="57025" y2="90440"/>
                        <a14:foregroundMark x1="69628" y1="85929" x2="48450" y2="92266"/>
                        <a14:foregroundMark x1="55475" y1="87755" x2="44628" y2="85929"/>
                        <a14:foregroundMark x1="44628" y1="85929" x2="20971" y2="72610"/>
                        <a14:foregroundMark x1="20971" y1="72610" x2="18802" y2="68421"/>
                        <a14:foregroundMark x1="24897" y1="61117" x2="52376" y2="72718"/>
                        <a14:foregroundMark x1="18802" y1="55424" x2="23657" y2="64339"/>
                        <a14:foregroundMark x1="23657" y1="64339" x2="30372" y2="71429"/>
                        <a14:foregroundMark x1="30372" y1="71429" x2="30579" y2="71429"/>
                        <a14:foregroundMark x1="26343" y1="21160" x2="14773" y2="34694"/>
                        <a14:foregroundMark x1="25930" y1="16864" x2="15083" y2="27282"/>
                        <a14:foregroundMark x1="15083" y1="27282" x2="15083" y2="27282"/>
                        <a14:foregroundMark x1="48864" y1="7626" x2="36674" y2="12675"/>
                        <a14:foregroundMark x1="27686" y1="30612" x2="30372" y2="15038"/>
                        <a14:foregroundMark x1="30785" y1="12675" x2="50826" y2="5800"/>
                        <a14:foregroundMark x1="62087" y1="18690" x2="62087" y2="18690"/>
                        <a14:foregroundMark x1="63740" y1="38238" x2="63740" y2="38238"/>
                        <a14:foregroundMark x1="76860" y1="24812" x2="58574" y2="46294"/>
                        <a14:foregroundMark x1="78822" y1="23308" x2="83471" y2="34694"/>
                        <a14:foregroundMark x1="75620" y1="24490" x2="80269" y2="37164"/>
                        <a14:foregroundMark x1="74587" y1="17615" x2="88843" y2="32009"/>
                        <a14:foregroundMark x1="62397" y1="7089" x2="63740" y2="25671"/>
                        <a14:foregroundMark x1="77479" y1="36412" x2="90702" y2="40172"/>
                        <a14:foregroundMark x1="62087" y1="58432" x2="37603" y2="70892"/>
                        <a14:foregroundMark x1="37603" y1="70892" x2="37603" y2="70999"/>
                        <a14:foregroundMark x1="65083" y1="53061" x2="34814" y2="66810"/>
                        <a14:foregroundMark x1="42562" y1="73577" x2="26446" y2="86466"/>
                        <a14:foregroundMark x1="64153" y1="79055" x2="40806" y2="76799"/>
                        <a14:foregroundMark x1="65806" y1="66380" x2="65806" y2="66380"/>
                        <a14:foregroundMark x1="66839" y1="69495" x2="66839" y2="69495"/>
                        <a14:foregroundMark x1="65702" y1="72503" x2="65702" y2="72503"/>
                        <a14:foregroundMark x1="64360" y1="68743" x2="64360" y2="68743"/>
                        <a14:foregroundMark x1="67769" y1="65414" x2="64979" y2="71858"/>
                        <a14:foregroundMark x1="29339" y1="79162" x2="26033" y2="78733"/>
                        <a14:foregroundMark x1="55579" y1="65951" x2="55579" y2="7175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3588" y="1732499"/>
            <a:ext cx="262015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53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97ABEB-FF40-93BB-2641-F85EB4E1D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12">
            <a:extLst>
              <a:ext uri="{FF2B5EF4-FFF2-40B4-BE49-F238E27FC236}">
                <a16:creationId xmlns:a16="http://schemas.microsoft.com/office/drawing/2014/main" id="{5625EBD2-B0F5-41AE-B3A7-8EC468264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1594" y="2311110"/>
            <a:ext cx="7028812" cy="2235780"/>
          </a:xfrm>
          <a:custGeom>
            <a:avLst/>
            <a:gdLst>
              <a:gd name="connsiteX0" fmla="*/ 0 w 8935452"/>
              <a:gd name="connsiteY0" fmla="*/ 0 h 3735526"/>
              <a:gd name="connsiteX1" fmla="*/ 8935452 w 8935452"/>
              <a:gd name="connsiteY1" fmla="*/ 0 h 3735526"/>
              <a:gd name="connsiteX2" fmla="*/ 8935452 w 8935452"/>
              <a:gd name="connsiteY2" fmla="*/ 3384463 h 3735526"/>
              <a:gd name="connsiteX3" fmla="*/ 4674433 w 8935452"/>
              <a:gd name="connsiteY3" fmla="*/ 3384463 h 3735526"/>
              <a:gd name="connsiteX4" fmla="*/ 4470816 w 8935452"/>
              <a:gd name="connsiteY4" fmla="*/ 3735526 h 3735526"/>
              <a:gd name="connsiteX5" fmla="*/ 4267200 w 8935452"/>
              <a:gd name="connsiteY5" fmla="*/ 3384463 h 3735526"/>
              <a:gd name="connsiteX6" fmla="*/ 0 w 8935452"/>
              <a:gd name="connsiteY6" fmla="*/ 3384463 h 373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5452" h="3735526">
                <a:moveTo>
                  <a:pt x="0" y="0"/>
                </a:moveTo>
                <a:lnTo>
                  <a:pt x="8935452" y="0"/>
                </a:lnTo>
                <a:lnTo>
                  <a:pt x="8935452" y="3384463"/>
                </a:lnTo>
                <a:lnTo>
                  <a:pt x="4674433" y="3384463"/>
                </a:lnTo>
                <a:lnTo>
                  <a:pt x="4470816" y="3735526"/>
                </a:lnTo>
                <a:lnTo>
                  <a:pt x="4267200" y="3384463"/>
                </a:lnTo>
                <a:lnTo>
                  <a:pt x="0" y="3384463"/>
                </a:lnTo>
                <a:close/>
              </a:path>
            </a:pathLst>
          </a:custGeom>
          <a:solidFill>
            <a:schemeClr val="bg2"/>
          </a:solidFill>
          <a:ln w="1905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BFBC1C-0859-1E83-BD63-94D2CD3E6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062" y="2486025"/>
            <a:ext cx="5857875" cy="1676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/>
              <a:t>Team Propulsion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6321C6-EA1A-5B60-5A23-F93B315A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719D7796-F675-488F-AC46-C88938C80352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9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6F27D0B-74B5-F4DF-6DFD-71E52D9B6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Propulsion System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Brushless DC Motor with a multirotor propeller.">
            <a:extLst>
              <a:ext uri="{FF2B5EF4-FFF2-40B4-BE49-F238E27FC236}">
                <a16:creationId xmlns:a16="http://schemas.microsoft.com/office/drawing/2014/main" id="{B695FE27-5F94-F6F7-C1D4-B5D172A5A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34" b="89623" l="2353" r="98118">
                        <a14:foregroundMark x1="6824" y1="75786" x2="6824" y2="75786"/>
                        <a14:foregroundMark x1="2353" y1="77987" x2="2353" y2="77987"/>
                        <a14:foregroundMark x1="91765" y1="72642" x2="91765" y2="72642"/>
                        <a14:foregroundMark x1="98118" y1="75157" x2="98118" y2="75157"/>
                        <a14:backgroundMark x1="58941" y1="51887" x2="60471" y2="55031"/>
                        <a14:backgroundMark x1="58235" y1="55660" x2="58235" y2="55660"/>
                        <a14:backgroundMark x1="56824" y1="57233" x2="56824" y2="572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63" r="30962" b="-1"/>
          <a:stretch/>
        </p:blipFill>
        <p:spPr bwMode="auto">
          <a:xfrm rot="16200000">
            <a:off x="371679" y="2646950"/>
            <a:ext cx="3600041" cy="35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dvancements in Rocket Propellant: Fueling the Future of Space Exploration">
            <a:extLst>
              <a:ext uri="{FF2B5EF4-FFF2-40B4-BE49-F238E27FC236}">
                <a16:creationId xmlns:a16="http://schemas.microsoft.com/office/drawing/2014/main" id="{FAC3FF8F-4234-C487-38F4-D99319F76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5" b="-3"/>
          <a:stretch/>
        </p:blipFill>
        <p:spPr bwMode="auto">
          <a:xfrm>
            <a:off x="4323123" y="2619784"/>
            <a:ext cx="3545753" cy="360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50mm 11 Blade PowerFun EDF (Electric Ducted Fans) Units includes fan and  motor for 4S LiPo from 4-Max">
            <a:extLst>
              <a:ext uri="{FF2B5EF4-FFF2-40B4-BE49-F238E27FC236}">
                <a16:creationId xmlns:a16="http://schemas.microsoft.com/office/drawing/2014/main" id="{B129BF07-C22A-3AD8-36D7-9B24330D0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67" b="98330" l="1600" r="96200">
                        <a14:foregroundMark x1="37400" y1="4175" x2="37400" y2="4175"/>
                        <a14:foregroundMark x1="51000" y1="9812" x2="51000" y2="9812"/>
                        <a14:foregroundMark x1="4600" y1="36743" x2="4600" y2="36743"/>
                        <a14:foregroundMark x1="27400" y1="48434" x2="27400" y2="48434"/>
                        <a14:foregroundMark x1="43600" y1="92067" x2="43600" y2="92067"/>
                        <a14:foregroundMark x1="31400" y1="98330" x2="31400" y2="98330"/>
                        <a14:foregroundMark x1="93400" y1="52818" x2="93400" y2="52818"/>
                        <a14:foregroundMark x1="96200" y1="62839" x2="96200" y2="62839"/>
                        <a14:foregroundMark x1="1600" y1="54489" x2="1600" y2="54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4" r="-1" b="-1"/>
          <a:stretch/>
        </p:blipFill>
        <p:spPr bwMode="auto">
          <a:xfrm>
            <a:off x="8247424" y="2619784"/>
            <a:ext cx="3545752" cy="360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133ABB-0FCD-0451-5B83-26239E65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095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90FB41-8026-16A9-0514-03B8917A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Requirements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F6DAE1-B395-479C-0238-005FD1EFC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2B24B759-DB63-DD9A-CD6D-C5EB18B8D2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554796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7613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858E06-CB92-61D9-3BB8-7CD93A99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5850" y="6437404"/>
            <a:ext cx="2743200" cy="365125"/>
          </a:xfrm>
        </p:spPr>
        <p:txBody>
          <a:bodyPr/>
          <a:lstStyle/>
          <a:p>
            <a:fld id="{719D7796-F675-488F-AC46-C88938C80352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9082179-26AA-3040-AF71-46BE8662A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304907"/>
              </p:ext>
            </p:extLst>
          </p:nvPr>
        </p:nvGraphicFramePr>
        <p:xfrm>
          <a:off x="629381" y="1073819"/>
          <a:ext cx="10933235" cy="5141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520">
                  <a:extLst>
                    <a:ext uri="{9D8B030D-6E8A-4147-A177-3AD203B41FA5}">
                      <a16:colId xmlns:a16="http://schemas.microsoft.com/office/drawing/2014/main" val="3229793411"/>
                    </a:ext>
                  </a:extLst>
                </a:gridCol>
                <a:gridCol w="4740329">
                  <a:extLst>
                    <a:ext uri="{9D8B030D-6E8A-4147-A177-3AD203B41FA5}">
                      <a16:colId xmlns:a16="http://schemas.microsoft.com/office/drawing/2014/main" val="808610476"/>
                    </a:ext>
                  </a:extLst>
                </a:gridCol>
                <a:gridCol w="4928386">
                  <a:extLst>
                    <a:ext uri="{9D8B030D-6E8A-4147-A177-3AD203B41FA5}">
                      <a16:colId xmlns:a16="http://schemas.microsoft.com/office/drawing/2014/main" val="2777588443"/>
                    </a:ext>
                  </a:extLst>
                </a:gridCol>
              </a:tblGrid>
              <a:tr h="198853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</a:t>
                      </a:r>
                      <a:endParaRPr lang="en-IN" sz="17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</a:t>
                      </a:r>
                      <a:endParaRPr lang="en-IN" sz="17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</a:t>
                      </a:r>
                      <a:endParaRPr lang="en-IN" sz="17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548786"/>
                  </a:ext>
                </a:extLst>
              </a:tr>
              <a:tr h="1521654">
                <a:tc>
                  <a:txBody>
                    <a:bodyPr/>
                    <a:lstStyle/>
                    <a:p>
                      <a:r>
                        <a:rPr lang="en-IN" sz="1100" b="1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Electric Ducted Fan (EDF)</a:t>
                      </a:r>
                      <a:endParaRPr lang="en-IN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>
                        <a:buAutoNum type="arabicParenR"/>
                      </a:pP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Precise throttle control for stability</a:t>
                      </a:r>
                    </a:p>
                    <a:p>
                      <a:pPr marL="342900" indent="-342900" algn="just">
                        <a:buAutoNum type="arabicParenR"/>
                      </a:pPr>
                      <a:r>
                        <a:rPr lang="en-IN" sz="11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Compact, high power density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buAutoNum type="arabicParenR"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acoustic Signature</a:t>
                      </a:r>
                    </a:p>
                    <a:p>
                      <a:pPr marL="342900" indent="-342900" algn="just">
                        <a:buAutoNum type="arabicParenR"/>
                      </a:pPr>
                      <a:r>
                        <a:rPr lang="en-I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Compact built and design</a:t>
                      </a:r>
                    </a:p>
                    <a:p>
                      <a:pPr marL="342900" indent="-342900" algn="just">
                        <a:buAutoNum type="arabicParenR"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Rapid throttle modulation creates instantaneous force response for tight trajectory corrections</a:t>
                      </a:r>
                    </a:p>
                    <a:p>
                      <a:pPr marL="342900" indent="-342900" algn="just">
                        <a:buAutoNum type="arabicParenR"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Vehicle remains powered for retrieval if anomalous touch down occurs</a:t>
                      </a:r>
                    </a:p>
                    <a:p>
                      <a:pPr marL="342900" indent="-342900" algn="just">
                        <a:buAutoNum type="arabicParenR"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Brushless outrunner motors enable high efficiency across wide operating range</a:t>
                      </a:r>
                      <a:endParaRPr lang="en-IN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Limited flight endurance from battery energy density</a:t>
                      </a:r>
                    </a:p>
                    <a:p>
                      <a:pPr marL="342900" indent="-342900">
                        <a:buAutoNum type="arabicParenR"/>
                      </a:pP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Relatively lower max thrust capacity </a:t>
                      </a:r>
                      <a:endParaRPr lang="en-IN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479399"/>
                  </a:ext>
                </a:extLst>
              </a:tr>
              <a:tr h="1227699">
                <a:tc>
                  <a:txBody>
                    <a:bodyPr/>
                    <a:lstStyle/>
                    <a:p>
                      <a:r>
                        <a:rPr lang="en-IN" sz="1100" b="1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Propellers</a:t>
                      </a:r>
                      <a:endParaRPr lang="en-IN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>
                        <a:buAutoNum type="arabicParenR"/>
                      </a:pPr>
                      <a:r>
                        <a:rPr lang="en-IN" sz="11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Simple, robust open-blade design</a:t>
                      </a:r>
                    </a:p>
                    <a:p>
                      <a:pPr marL="342900" indent="-342900" algn="just">
                        <a:buAutoNum type="arabicParenR"/>
                      </a:pP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Very high peak power for weigh</a:t>
                      </a:r>
                      <a:endParaRPr lang="en-IN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>
                        <a:buAutoNum type="arabicParenR"/>
                      </a:pP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Poor controllability at low speeds near stall</a:t>
                      </a:r>
                    </a:p>
                    <a:p>
                      <a:pPr marL="342900" indent="-342900" algn="just">
                        <a:buAutoNum type="arabicParenR"/>
                      </a:pP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Exposed open blades hazardous near ground </a:t>
                      </a:r>
                    </a:p>
                    <a:p>
                      <a:pPr marL="342900" indent="-342900" algn="just">
                        <a:buAutoNum type="arabicParenR"/>
                      </a:pPr>
                      <a:r>
                        <a:rPr lang="en-IN" sz="11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 acoustic noise pollution</a:t>
                      </a:r>
                    </a:p>
                    <a:p>
                      <a:pPr marL="342900" indent="-342900" algn="just">
                        <a:buAutoNum type="arabicParenR"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Prone to weather hazards like crosswinds upsetting stability near touchdown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sz="11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Difficult to generate lateral thrust for agile maneuvering, relies more on airframe and aerodynamic control surfaces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013979"/>
                  </a:ext>
                </a:extLst>
              </a:tr>
              <a:tr h="1962588">
                <a:tc>
                  <a:txBody>
                    <a:bodyPr/>
                    <a:lstStyle/>
                    <a:p>
                      <a:pPr algn="ctr"/>
                      <a:r>
                        <a:rPr lang="en-IN" sz="1100" b="1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Propellant Rockets</a:t>
                      </a:r>
                      <a:endParaRPr lang="en-IN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en-IN" sz="11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Extremely high peak thrust</a:t>
                      </a:r>
                    </a:p>
                    <a:p>
                      <a:pPr marL="342900" indent="-342900">
                        <a:buAutoNum type="arabicParenR"/>
                      </a:pP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Proven reliability in space applications</a:t>
                      </a:r>
                      <a:endParaRPr lang="en-IN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>
                        <a:buAutoNum type="arabicParenR"/>
                      </a:pPr>
                      <a:r>
                        <a:rPr lang="en-IN" sz="11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Low precision controllability</a:t>
                      </a:r>
                    </a:p>
                    <a:p>
                      <a:pPr marL="342900" indent="-342900" algn="just">
                        <a:buAutoNum type="arabicParenR"/>
                      </a:pPr>
                      <a:r>
                        <a:rPr lang="en-IN" sz="11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Limited restart capability </a:t>
                      </a:r>
                    </a:p>
                    <a:p>
                      <a:pPr marL="342900" indent="-342900" algn="just">
                        <a:buAutoNum type="arabicParenR"/>
                      </a:pP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Risk of high velocity ground impact</a:t>
                      </a:r>
                    </a:p>
                    <a:p>
                      <a:pPr marL="342900" indent="-342900" algn="just">
                        <a:buAutoNum type="arabicParenR"/>
                      </a:pP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Highly explosive due to usage of propellants. (Safety Issue)</a:t>
                      </a:r>
                    </a:p>
                    <a:p>
                      <a:pPr marL="342900" indent="-342900" algn="just">
                        <a:buAutoNum type="arabicParenR"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separate secondary propulsion system for final precision landing </a:t>
                      </a:r>
                    </a:p>
                    <a:p>
                      <a:pPr marL="342900" indent="-342900" algn="just">
                        <a:buAutoNum type="arabicParenR"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Significant ground infrastructure needed for safe ignition/testing of very high energy propellants</a:t>
                      </a:r>
                    </a:p>
                    <a:p>
                      <a:pPr marL="342900" indent="-342900" algn="just">
                        <a:buAutoNum type="arabicParenR"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Much more tightly regulated from a compliance, licensing, and public safety perspective</a:t>
                      </a:r>
                    </a:p>
                    <a:p>
                      <a:pPr marL="342900" indent="-342900" algn="just">
                        <a:buAutoNum type="arabicParenR"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considerable less static thrust; requires long take-off runs on ground</a:t>
                      </a:r>
                      <a:endParaRPr lang="en-IN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33591"/>
                  </a:ext>
                </a:extLst>
              </a:tr>
            </a:tbl>
          </a:graphicData>
        </a:graphic>
      </p:graphicFrame>
      <p:pic>
        <p:nvPicPr>
          <p:cNvPr id="1026" name="Picture 2" descr="50mm 11 Blade PowerFun EDF (Electric Ducted Fans) Units includes fan and  motor for 4S LiPo from 4-Max">
            <a:extLst>
              <a:ext uri="{FF2B5EF4-FFF2-40B4-BE49-F238E27FC236}">
                <a16:creationId xmlns:a16="http://schemas.microsoft.com/office/drawing/2014/main" id="{E618FE4B-4FB3-056E-DD8C-2EC2C1E80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67" b="98330" l="1600" r="96200">
                        <a14:foregroundMark x1="37400" y1="4175" x2="37400" y2="4175"/>
                        <a14:foregroundMark x1="51000" y1="9812" x2="51000" y2="9812"/>
                        <a14:foregroundMark x1="4600" y1="36743" x2="4600" y2="36743"/>
                        <a14:foregroundMark x1="27400" y1="48434" x2="27400" y2="48434"/>
                        <a14:foregroundMark x1="43600" y1="92067" x2="43600" y2="92067"/>
                        <a14:foregroundMark x1="31400" y1="98330" x2="31400" y2="98330"/>
                        <a14:foregroundMark x1="93400" y1="52818" x2="93400" y2="52818"/>
                        <a14:foregroundMark x1="96200" y1="62839" x2="96200" y2="62839"/>
                        <a14:foregroundMark x1="1600" y1="54489" x2="1600" y2="54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54" y="1960366"/>
            <a:ext cx="1027928" cy="98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ushless DC Motor with a multirotor propeller.">
            <a:extLst>
              <a:ext uri="{FF2B5EF4-FFF2-40B4-BE49-F238E27FC236}">
                <a16:creationId xmlns:a16="http://schemas.microsoft.com/office/drawing/2014/main" id="{1677FE34-865B-3C8F-5F31-4DF57FC28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4" b="89623" l="2353" r="98118">
                        <a14:foregroundMark x1="6824" y1="75786" x2="6824" y2="75786"/>
                        <a14:foregroundMark x1="2353" y1="77987" x2="2353" y2="77987"/>
                        <a14:foregroundMark x1="91765" y1="72642" x2="91765" y2="72642"/>
                        <a14:foregroundMark x1="98118" y1="75157" x2="98118" y2="75157"/>
                        <a14:backgroundMark x1="58941" y1="51887" x2="60471" y2="55031"/>
                        <a14:backgroundMark x1="58235" y1="55660" x2="58235" y2="55660"/>
                        <a14:backgroundMark x1="56824" y1="57233" x2="56824" y2="572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055"/>
          <a:stretch/>
        </p:blipFill>
        <p:spPr bwMode="auto">
          <a:xfrm rot="16446960">
            <a:off x="913633" y="3718650"/>
            <a:ext cx="730768" cy="16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dvancements in Rocket Propellant: Fueling the Future of Space Exploration">
            <a:extLst>
              <a:ext uri="{FF2B5EF4-FFF2-40B4-BE49-F238E27FC236}">
                <a16:creationId xmlns:a16="http://schemas.microsoft.com/office/drawing/2014/main" id="{D304FF8D-0F2B-716A-5918-E1D188393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44" b="26825"/>
          <a:stretch/>
        </p:blipFill>
        <p:spPr bwMode="auto">
          <a:xfrm>
            <a:off x="728727" y="4782589"/>
            <a:ext cx="1100580" cy="111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ED26BE1E-970B-6607-F349-261CEB648009}"/>
              </a:ext>
            </a:extLst>
          </p:cNvPr>
          <p:cNvSpPr txBox="1">
            <a:spLocks/>
          </p:cNvSpPr>
          <p:nvPr/>
        </p:nvSpPr>
        <p:spPr>
          <a:xfrm>
            <a:off x="652976" y="119673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/>
              <a:t>Trade off table</a:t>
            </a:r>
          </a:p>
        </p:txBody>
      </p:sp>
    </p:spTree>
    <p:extLst>
      <p:ext uri="{BB962C8B-B14F-4D97-AF65-F5344CB8AC3E}">
        <p14:creationId xmlns:p14="http://schemas.microsoft.com/office/powerpoint/2010/main" val="1240014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DFA46CB-F96C-0862-3CE9-2B185A117973}"/>
              </a:ext>
            </a:extLst>
          </p:cNvPr>
          <p:cNvSpPr txBox="1">
            <a:spLocks/>
          </p:cNvSpPr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Propulsion System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F6BBCFD-589D-A957-60E4-44C9F86D45AD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</a:rPr>
              <a:t>Precise throttle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</a:rPr>
              <a:t>Compact, high power density</a:t>
            </a:r>
            <a:endParaRPr lang="en-US" sz="19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Low acoustic Signature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Compact built and design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F3454AF-28AA-9112-3F5D-0A5D13828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2" t="15342" r="8148" b="17222"/>
          <a:stretch/>
        </p:blipFill>
        <p:spPr bwMode="auto">
          <a:xfrm>
            <a:off x="6099048" y="863986"/>
            <a:ext cx="5458968" cy="513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AEDF7-61F6-5F4B-BEDD-E320FDE34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452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4BBA9C-2A21-63A2-7719-C5CDA7E54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423" b="8423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CDB7E6-CF48-2D5A-59AB-A143EA31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fr-FR" sz="4000"/>
              <a:t>Table of contents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5C952-C596-DEB4-2E9C-097336C5E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fr-FR" sz="1600"/>
              <a:t>Teams</a:t>
            </a:r>
          </a:p>
          <a:p>
            <a:r>
              <a:rPr lang="fr-FR" sz="1600"/>
              <a:t>Aim and Objectives</a:t>
            </a:r>
          </a:p>
          <a:p>
            <a:r>
              <a:rPr lang="en-GB" sz="1600"/>
              <a:t>Expanded objectives</a:t>
            </a:r>
          </a:p>
          <a:p>
            <a:r>
              <a:rPr lang="en-GB" sz="1600"/>
              <a:t>Requirements</a:t>
            </a:r>
          </a:p>
          <a:p>
            <a:r>
              <a:rPr lang="en-GB" sz="1600"/>
              <a:t>Selection, Design, and Verification of agents and payloads</a:t>
            </a:r>
          </a:p>
          <a:p>
            <a:pPr lvl="1"/>
            <a:r>
              <a:rPr lang="en-GB" sz="1600"/>
              <a:t>Team propulsion</a:t>
            </a:r>
          </a:p>
          <a:p>
            <a:pPr lvl="1"/>
            <a:r>
              <a:rPr lang="en-GB" sz="1600"/>
              <a:t>Team structure</a:t>
            </a:r>
          </a:p>
          <a:p>
            <a:pPr lvl="1"/>
            <a:r>
              <a:rPr lang="en-GB" sz="1600"/>
              <a:t>Team control</a:t>
            </a:r>
          </a:p>
          <a:p>
            <a:r>
              <a:rPr lang="en-GB" sz="1600"/>
              <a:t>Activity plan </a:t>
            </a:r>
          </a:p>
          <a:p>
            <a:r>
              <a:rPr lang="en-GB" sz="1600"/>
              <a:t>Annex</a:t>
            </a:r>
            <a:endParaRPr lang="fr-FR" sz="160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CB573D-7755-8BE4-7BE8-C268480F4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1CAFFD6-36C8-7927-E8BA-247806FC4AD5}"/>
              </a:ext>
            </a:extLst>
          </p:cNvPr>
          <p:cNvSpPr txBox="1"/>
          <p:nvPr/>
        </p:nvSpPr>
        <p:spPr>
          <a:xfrm>
            <a:off x="-1" y="6858000"/>
            <a:ext cx="54101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4" tooltip="https://commons.wikimedia.org/wiki/File:Soyuz_rocket_ASTP.jpg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5" tooltip="https://creativecommons.org/licenses/by-sa/3.0/"/>
              </a:rPr>
              <a:t>CC BY-SA</a:t>
            </a:r>
            <a:endParaRPr lang="fr-FR" sz="9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86241CD-B025-9FC5-A9AC-934E0121BF1E}"/>
              </a:ext>
            </a:extLst>
          </p:cNvPr>
          <p:cNvSpPr txBox="1"/>
          <p:nvPr/>
        </p:nvSpPr>
        <p:spPr>
          <a:xfrm>
            <a:off x="-1" y="6858000"/>
            <a:ext cx="54101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3" tooltip="https://commons.wikimedia.org/wiki/File:Clouds_of_smoke_around_the_323rd_Delta_rocket_on_launch_pad_17B.jpg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5" tooltip="https://creativecommons.org/licenses/by-sa/3.0/"/>
              </a:rPr>
              <a:t>CC BY-SA</a:t>
            </a:r>
            <a:endParaRPr lang="fr-FR" sz="900"/>
          </a:p>
        </p:txBody>
      </p:sp>
    </p:spTree>
    <p:extLst>
      <p:ext uri="{BB962C8B-B14F-4D97-AF65-F5344CB8AC3E}">
        <p14:creationId xmlns:p14="http://schemas.microsoft.com/office/powerpoint/2010/main" val="1589039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BA9A48-03E3-61B9-40CF-D8EDDF03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/>
              <a:t>EDFs</a:t>
            </a:r>
          </a:p>
        </p:txBody>
      </p:sp>
      <p:sp>
        <p:nvSpPr>
          <p:cNvPr id="104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830678-E6C6-554F-78C0-CC0742095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4 or 1 EDF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From the </a:t>
            </a:r>
            <a:r>
              <a:rPr lang="en-GB" sz="2000" dirty="0"/>
              <a:t>battery</a:t>
            </a:r>
            <a:r>
              <a:rPr lang="en-GB" sz="2000"/>
              <a:t> point of view</a:t>
            </a:r>
          </a:p>
          <a:p>
            <a:pPr marL="0" indent="0">
              <a:buNone/>
            </a:pPr>
            <a:endParaRPr lang="en-GB" sz="2200"/>
          </a:p>
        </p:txBody>
      </p:sp>
      <p:pic>
        <p:nvPicPr>
          <p:cNvPr id="1026" name="Picture 2" descr="Rocket | Characteristics, Propulsion, Development, &amp; Facts | Britannica">
            <a:extLst>
              <a:ext uri="{FF2B5EF4-FFF2-40B4-BE49-F238E27FC236}">
                <a16:creationId xmlns:a16="http://schemas.microsoft.com/office/drawing/2014/main" id="{FBEB1734-044D-4EC6-6395-578C2BBD3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1" r="1013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56018B-30B0-C594-68DF-0A15A769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238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BA9A48-03E3-61B9-40CF-D8EDDF03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1.Redundancy and Reliability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56018B-30B0-C594-68DF-0A15A769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968A2C9-205A-7A86-CDFB-10B123DE09B4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457200" lvl="1" indent="0">
              <a:buNone/>
            </a:pP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The thrust produced shall always allow a safety landing and failure shall not prevent from complete the mission</a:t>
            </a:r>
          </a:p>
          <a:p>
            <a:pPr marL="457200" lvl="1" indent="0">
              <a:buNone/>
            </a:pP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spcBef>
                <a:spcPts val="1000"/>
              </a:spcBef>
            </a:pP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specification:</a:t>
            </a:r>
          </a:p>
          <a:p>
            <a:pPr marL="457200" lvl="1" indent="0"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	Failure of one EDF :</a:t>
            </a:r>
          </a:p>
          <a:p>
            <a:pPr lvl="2"/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4 EDF still allows 75% remaining thrust capacity for safer recovery or emergency landing. </a:t>
            </a:r>
          </a:p>
          <a:p>
            <a:pPr lvl="2"/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1 EDF lead to complete mission loss with single EDF failure.</a:t>
            </a:r>
          </a:p>
          <a:p>
            <a:pPr marL="0" indent="0">
              <a:buNone/>
            </a:pP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234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BA9A48-03E3-61B9-40CF-D8EDDF03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2.Thrust Vectoring Control</a:t>
            </a:r>
            <a:endParaRPr lang="fr-FR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830678-E6C6-554F-78C0-CC0742095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</a:p>
          <a:p>
            <a:pPr marL="0" indent="0"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	The thrust vectoring control shall be precise in all three axis</a:t>
            </a:r>
            <a:endParaRPr lang="en-US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specification:</a:t>
            </a:r>
          </a:p>
          <a:p>
            <a:pPr marL="0" indent="0"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	Precise low-speed descent requires fine torque adjustments in pitch/roll/yaw. Minor differential power changes between the 4 EDFs allows full 3-axis agility. (Large single thruster relies on heavier and slower mechanical gimbal.)</a:t>
            </a:r>
            <a:endParaRPr lang="en-US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56018B-30B0-C594-68DF-0A15A769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62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BA9A48-03E3-61B9-40CF-D8EDDF03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3"/>
            </a:pPr>
            <a:r>
              <a:rPr 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Stability and Vibration Damping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830678-E6C6-554F-78C0-CC0742095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2622973"/>
          </a:xfrm>
        </p:spPr>
        <p:txBody>
          <a:bodyPr>
            <a:normAutofit/>
          </a:bodyPr>
          <a:lstStyle/>
          <a:p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</a:p>
          <a:p>
            <a:pPr marL="0" indent="0"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	The system shall be balanced and stable.</a:t>
            </a:r>
            <a:endParaRPr lang="en-US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specification:</a:t>
            </a:r>
          </a:p>
          <a:p>
            <a:pPr marL="0" indent="0"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	Balanced symmetrical layout resists induced oscillations versus central point mass. Provides tighter disturbance rejection essential for precision hovering and target touchdown.</a:t>
            </a:r>
          </a:p>
          <a:p>
            <a:pPr marL="0" indent="0">
              <a:buNone/>
            </a:pP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56018B-30B0-C594-68DF-0A15A769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93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BA9A48-03E3-61B9-40CF-D8EDDF03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4"/>
            </a:pPr>
            <a:r>
              <a:rPr 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for Different Payloads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830678-E6C6-554F-78C0-CC0742095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</a:p>
          <a:p>
            <a:pPr marL="457200" lvl="1" indent="0">
              <a:buNone/>
            </a:pP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The prototype shall lift the payload defined in the requirements and it shall have a similar thrust-to-weight ratio ≥ 2.2 </a:t>
            </a:r>
          </a:p>
          <a:p>
            <a:pPr marL="457200" lvl="1" indent="0">
              <a:buNone/>
            </a:pP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specification:</a:t>
            </a:r>
          </a:p>
          <a:p>
            <a:pPr marL="0" indent="0"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	Adding more modular EDF units extends payload capacity growth by reducing individual operating points. Single EDF already operating at peak rating leaves no overhead.</a:t>
            </a:r>
          </a:p>
          <a:p>
            <a:endParaRPr lang="en-US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56018B-30B0-C594-68DF-0A15A769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99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6F58FE-70E5-B3B3-D27C-EE80BD3F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Why 4 EDF?</a:t>
            </a: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3FA53175-1B9A-47E0-C35D-198C83FEF5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152984"/>
              </p:ext>
            </p:extLst>
          </p:nvPr>
        </p:nvGraphicFramePr>
        <p:xfrm>
          <a:off x="838200" y="2190751"/>
          <a:ext cx="10515600" cy="2898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EF83C8-E39C-D94E-1564-B8720438D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BD1F23-1DA7-B479-3DD2-F16C15D6B7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6982" y="1387136"/>
            <a:ext cx="8718035" cy="2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6F58FE-70E5-B3B3-D27C-EE80BD3F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659342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4 EDF?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EF83C8-E39C-D94E-1564-B8720438D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26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BD1F23-1DA7-B479-3DD2-F16C15D6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982" y="666316"/>
            <a:ext cx="8718035" cy="2591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4F4646-EBFC-0525-0172-010FB0FE7E6F}"/>
              </a:ext>
            </a:extLst>
          </p:cNvPr>
          <p:cNvSpPr txBox="1"/>
          <p:nvPr/>
        </p:nvSpPr>
        <p:spPr>
          <a:xfrm>
            <a:off x="838199" y="5643168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C19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2-3 EDFs fail to address critical stability and control needs. And increasing beyond 4 rapidly escalates design complications for minimal improvements. Hence, 4 EDFs satisfy key requirements optimally.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0467EFD-93D3-1346-FF65-1EEA83BD5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760748"/>
              </p:ext>
            </p:extLst>
          </p:nvPr>
        </p:nvGraphicFramePr>
        <p:xfrm>
          <a:off x="838199" y="1267687"/>
          <a:ext cx="10515600" cy="4033212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8702035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743439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510990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353267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9675220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24764544"/>
                    </a:ext>
                  </a:extLst>
                </a:gridCol>
              </a:tblGrid>
              <a:tr h="19137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Parameter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 EDFs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 EDFs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</a:rPr>
                        <a:t>4 EDFs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 EDFs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 EDFs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868049"/>
                  </a:ext>
                </a:extLst>
              </a:tr>
              <a:tr h="19137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Thrust per Unit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≥ 4.5kg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≥ 3kg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</a:rPr>
                        <a:t>≥ 2.25kg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≥ 1.5kg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≥ 1.125kg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9905291"/>
                  </a:ext>
                </a:extLst>
              </a:tr>
              <a:tr h="19137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 Thrust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9kg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9kg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</a:rPr>
                        <a:t>9kg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9kg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9kg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506757"/>
                  </a:ext>
                </a:extLst>
              </a:tr>
              <a:tr h="19137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Stability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Very deficient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Diminished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</a:rPr>
                        <a:t>Excellent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Slightly higher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Large separation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388319"/>
                  </a:ext>
                </a:extLst>
              </a:tr>
              <a:tr h="382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Maneuverability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Ill-conditioned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Plane of rotation single axis spin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</a:rPr>
                        <a:t>Fully actuated 3-axis vectoring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Additional fins required for yaw axis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Null axes require secondary effector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076523"/>
                  </a:ext>
                </a:extLst>
              </a:tr>
              <a:tr h="5741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Structural Complexity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Simplest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Reasonable triangular frame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</a:rPr>
                        <a:t>Quad symmetric mount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Additional arms/booms to distribute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Greatly increased mounting points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464266"/>
                  </a:ext>
                </a:extLst>
              </a:tr>
              <a:tr h="382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Hardware Cost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Lowest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Reasonable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</a:rPr>
                        <a:t>Optimal balance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50% higher component duplication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2x cost per thruster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242470"/>
                  </a:ext>
                </a:extLst>
              </a:tr>
              <a:tr h="5741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Vibration Dynamics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 imbalance risk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Some asymmetric modes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</a:rPr>
                        <a:t>Tuned symmetric modes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Borderline re-appearance of asymmetric modes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Unbalanced vibration modes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098124"/>
                  </a:ext>
                </a:extLst>
              </a:tr>
              <a:tr h="5741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Propulsive Efficiency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Intermittent operation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Reasonable match to efficient power curves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</a:rPr>
                        <a:t>Avoids oversized units off peak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Improved matching to baseline design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Extremely small units harder to efficiently scale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726661"/>
                  </a:ext>
                </a:extLst>
              </a:tr>
              <a:tr h="3877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Failure Tolerance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Loss of 1 unit = 50% capability remaining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Loss of 1 unit = 66% remaining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1" u="none" strike="noStrike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</a:rPr>
                        <a:t>Loss of 1 unit = 75% remaining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Loss of 1 unit = 83% remaining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Loss of 1 unit = 87% remaining</a:t>
                      </a:r>
                    </a:p>
                  </a:txBody>
                  <a:tcPr marL="5036" marR="5036" marT="50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316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448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1" name="Rectangle 105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4CC549-45CA-51BB-F6FD-137562983468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>
                <a:latin typeface="+mj-lt"/>
                <a:ea typeface="+mj-ea"/>
                <a:cs typeface="+mj-cs"/>
              </a:rPr>
              <a:t>Components</a:t>
            </a:r>
          </a:p>
        </p:txBody>
      </p:sp>
      <p:sp>
        <p:nvSpPr>
          <p:cNvPr id="105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E39F4F98-7575-119D-CEEC-C4E64D41DA12}"/>
              </a:ext>
            </a:extLst>
          </p:cNvPr>
          <p:cNvGrpSpPr/>
          <p:nvPr/>
        </p:nvGrpSpPr>
        <p:grpSpPr>
          <a:xfrm>
            <a:off x="465293" y="2282016"/>
            <a:ext cx="5300185" cy="4039493"/>
            <a:chOff x="430516" y="176026"/>
            <a:chExt cx="5428527" cy="41373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2DE43F-A89F-D894-E4D5-0D61EE672E7B}"/>
                </a:ext>
              </a:extLst>
            </p:cNvPr>
            <p:cNvSpPr txBox="1"/>
            <p:nvPr/>
          </p:nvSpPr>
          <p:spPr>
            <a:xfrm>
              <a:off x="2424068" y="176026"/>
              <a:ext cx="1432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86968">
                <a:spcAft>
                  <a:spcPts val="600"/>
                </a:spcAft>
              </a:pPr>
              <a:r>
                <a:rPr lang="en-US" sz="1746" b="1" u="sng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 EDF Setup</a:t>
              </a:r>
              <a:endParaRPr lang="en-IN" b="1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4C3EAB79-0F96-3A29-ED49-468572784340}"/>
                </a:ext>
              </a:extLst>
            </p:cNvPr>
            <p:cNvGrpSpPr/>
            <p:nvPr/>
          </p:nvGrpSpPr>
          <p:grpSpPr>
            <a:xfrm>
              <a:off x="430516" y="1013898"/>
              <a:ext cx="5428527" cy="3299437"/>
              <a:chOff x="430516" y="1013898"/>
              <a:chExt cx="5428527" cy="3299437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A6AF5240-C97A-4AF8-F6AB-8B13F24379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92" t="15342" r="8148" b="17222"/>
              <a:stretch/>
            </p:blipFill>
            <p:spPr bwMode="auto">
              <a:xfrm>
                <a:off x="1142537" y="1268075"/>
                <a:ext cx="1532328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5000mAh 6S 22.2v 80C LiPo Battery - Overlander Extreme Pro">
                <a:extLst>
                  <a:ext uri="{FF2B5EF4-FFF2-40B4-BE49-F238E27FC236}">
                    <a16:creationId xmlns:a16="http://schemas.microsoft.com/office/drawing/2014/main" id="{4068A01D-E3B7-DCDF-8536-F9F2763EA9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00" b="12037"/>
              <a:stretch/>
            </p:blipFill>
            <p:spPr bwMode="auto">
              <a:xfrm>
                <a:off x="3628647" y="1268075"/>
                <a:ext cx="1445743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6EAACB2-4193-9708-38AD-E5A35F5EB7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8284" b="4277"/>
              <a:stretch/>
            </p:blipFill>
            <p:spPr>
              <a:xfrm>
                <a:off x="1266384" y="2873335"/>
                <a:ext cx="3872555" cy="14400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5C777B-B28A-09EE-134B-E39C258415E5}"/>
                  </a:ext>
                </a:extLst>
              </p:cNvPr>
              <p:cNvSpPr txBox="1"/>
              <p:nvPr/>
            </p:nvSpPr>
            <p:spPr>
              <a:xfrm>
                <a:off x="430516" y="1026791"/>
                <a:ext cx="1207131" cy="308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86968">
                  <a:spcAft>
                    <a:spcPts val="600"/>
                  </a:spcAft>
                </a:pPr>
                <a:r>
                  <a:rPr lang="en-US" sz="1358" b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2100KV EDF</a:t>
                </a:r>
                <a:endParaRPr lang="en-IN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BD10D4-F60A-56ED-8334-EA2700F6EDB6}"/>
                  </a:ext>
                </a:extLst>
              </p:cNvPr>
              <p:cNvSpPr txBox="1"/>
              <p:nvPr/>
            </p:nvSpPr>
            <p:spPr>
              <a:xfrm>
                <a:off x="4093816" y="1013898"/>
                <a:ext cx="1765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86968">
                  <a:spcAft>
                    <a:spcPts val="600"/>
                  </a:spcAft>
                </a:pPr>
                <a:r>
                  <a:rPr lang="en-US" sz="1358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5000mAh 80C 22.2V</a:t>
                </a:r>
                <a:endParaRPr lang="en-IN" sz="1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4E5DE8-1764-19FC-E444-9F8D54662E06}"/>
                  </a:ext>
                </a:extLst>
              </p:cNvPr>
              <p:cNvSpPr txBox="1"/>
              <p:nvPr/>
            </p:nvSpPr>
            <p:spPr>
              <a:xfrm>
                <a:off x="1142537" y="3059145"/>
                <a:ext cx="878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86968">
                  <a:spcAft>
                    <a:spcPts val="600"/>
                  </a:spcAft>
                </a:pPr>
                <a:r>
                  <a:rPr lang="en-US" sz="1358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90A ESC</a:t>
                </a:r>
                <a:endParaRPr lang="en-IN" sz="1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D7078F2F-E962-AF20-724F-372EC7CA26B1}"/>
              </a:ext>
            </a:extLst>
          </p:cNvPr>
          <p:cNvGrpSpPr/>
          <p:nvPr/>
        </p:nvGrpSpPr>
        <p:grpSpPr>
          <a:xfrm>
            <a:off x="6334587" y="2280573"/>
            <a:ext cx="5454223" cy="3967827"/>
            <a:chOff x="6095098" y="295621"/>
            <a:chExt cx="5522802" cy="40177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338AEF-DB96-3895-E7D3-E9CC6E9D6A0C}"/>
                </a:ext>
              </a:extLst>
            </p:cNvPr>
            <p:cNvSpPr txBox="1"/>
            <p:nvPr/>
          </p:nvSpPr>
          <p:spPr>
            <a:xfrm>
              <a:off x="8162421" y="295621"/>
              <a:ext cx="1432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896112">
                <a:spcAft>
                  <a:spcPts val="600"/>
                </a:spcAft>
              </a:pPr>
              <a:r>
                <a:rPr lang="en-US" sz="1764" b="1" u="sng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 EDF Setup</a:t>
              </a:r>
              <a:endParaRPr lang="en-IN" b="1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5CE2ED75-7231-829A-7A01-2C00E4494388}"/>
                </a:ext>
              </a:extLst>
            </p:cNvPr>
            <p:cNvGrpSpPr/>
            <p:nvPr/>
          </p:nvGrpSpPr>
          <p:grpSpPr>
            <a:xfrm>
              <a:off x="6095098" y="988917"/>
              <a:ext cx="5522802" cy="3324418"/>
              <a:chOff x="6095098" y="988917"/>
              <a:chExt cx="5522802" cy="3324418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E1FE3FB7-3DC5-EE71-808D-E33BB65B1A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36" t="13166" r="11852" b="15432"/>
              <a:stretch/>
            </p:blipFill>
            <p:spPr bwMode="auto">
              <a:xfrm>
                <a:off x="6826895" y="1268075"/>
                <a:ext cx="1530957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CF1C25B9-5CB5-D1DC-1E68-8DFE4538DC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00" r="11400" b="4047"/>
              <a:stretch/>
            </p:blipFill>
            <p:spPr bwMode="auto">
              <a:xfrm>
                <a:off x="9417050" y="1268075"/>
                <a:ext cx="1845963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04ED93C6-D9FB-E733-F5A1-3451BF480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241" b="36111"/>
              <a:stretch/>
            </p:blipFill>
            <p:spPr bwMode="auto">
              <a:xfrm>
                <a:off x="7169366" y="2873335"/>
                <a:ext cx="4039484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07EC6B4-9A9B-B1DF-F9AF-8E176BF02A73}"/>
                  </a:ext>
                </a:extLst>
              </p:cNvPr>
              <p:cNvSpPr txBox="1"/>
              <p:nvPr/>
            </p:nvSpPr>
            <p:spPr>
              <a:xfrm>
                <a:off x="6095098" y="1026791"/>
                <a:ext cx="1083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96112">
                  <a:spcAft>
                    <a:spcPts val="600"/>
                  </a:spcAft>
                </a:pPr>
                <a:r>
                  <a:rPr lang="en-US" sz="1372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590kV EDF</a:t>
                </a:r>
                <a:endParaRPr lang="en-IN" sz="1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6989A41-0570-76CE-FCF8-3C48E4100716}"/>
                  </a:ext>
                </a:extLst>
              </p:cNvPr>
              <p:cNvSpPr txBox="1"/>
              <p:nvPr/>
            </p:nvSpPr>
            <p:spPr>
              <a:xfrm>
                <a:off x="9852673" y="988917"/>
                <a:ext cx="1765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96112">
                  <a:spcAft>
                    <a:spcPts val="600"/>
                  </a:spcAft>
                </a:pPr>
                <a:r>
                  <a:rPr lang="en-US" sz="1372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5000mAh 35C 22.2V</a:t>
                </a:r>
                <a:endParaRPr lang="en-IN" sz="1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4D1F22-D981-0B02-5F1C-BD2A43179E39}"/>
                  </a:ext>
                </a:extLst>
              </p:cNvPr>
              <p:cNvSpPr txBox="1"/>
              <p:nvPr/>
            </p:nvSpPr>
            <p:spPr>
              <a:xfrm>
                <a:off x="6463986" y="3059145"/>
                <a:ext cx="9682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96112">
                  <a:spcAft>
                    <a:spcPts val="600"/>
                  </a:spcAft>
                </a:pPr>
                <a:r>
                  <a:rPr lang="en-US" sz="1372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150A ESC</a:t>
                </a:r>
                <a:endParaRPr lang="en-IN" sz="1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57" name="Image 56">
            <a:extLst>
              <a:ext uri="{FF2B5EF4-FFF2-40B4-BE49-F238E27FC236}">
                <a16:creationId xmlns:a16="http://schemas.microsoft.com/office/drawing/2014/main" id="{0C9D4236-E22D-BA69-E541-7C2B78455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827622" y="4156485"/>
            <a:ext cx="4531663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72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AB1A54-8615-6D6B-2C36-147A976D3AD7}"/>
              </a:ext>
            </a:extLst>
          </p:cNvPr>
          <p:cNvSpPr txBox="1"/>
          <p:nvPr/>
        </p:nvSpPr>
        <p:spPr>
          <a:xfrm>
            <a:off x="262637" y="638048"/>
            <a:ext cx="3932597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 trade off EDF table</a:t>
            </a:r>
            <a:endParaRPr lang="en-US" sz="5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61F0B4-0E6E-D4EE-8774-A284E1195134}"/>
              </a:ext>
            </a:extLst>
          </p:cNvPr>
          <p:cNvSpPr txBox="1"/>
          <p:nvPr/>
        </p:nvSpPr>
        <p:spPr>
          <a:xfrm>
            <a:off x="388664" y="3560402"/>
            <a:ext cx="3764321" cy="4189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 smaller EDF vs 1 larger EDF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CD55D0-E3C7-F413-0495-C505129A0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843685"/>
              </p:ext>
            </p:extLst>
          </p:nvPr>
        </p:nvGraphicFramePr>
        <p:xfrm>
          <a:off x="4070923" y="1378712"/>
          <a:ext cx="7948527" cy="476029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54666">
                  <a:extLst>
                    <a:ext uri="{9D8B030D-6E8A-4147-A177-3AD203B41FA5}">
                      <a16:colId xmlns:a16="http://schemas.microsoft.com/office/drawing/2014/main" val="589786694"/>
                    </a:ext>
                  </a:extLst>
                </a:gridCol>
                <a:gridCol w="3471334">
                  <a:extLst>
                    <a:ext uri="{9D8B030D-6E8A-4147-A177-3AD203B41FA5}">
                      <a16:colId xmlns:a16="http://schemas.microsoft.com/office/drawing/2014/main" val="2183497714"/>
                    </a:ext>
                  </a:extLst>
                </a:gridCol>
                <a:gridCol w="3122527">
                  <a:extLst>
                    <a:ext uri="{9D8B030D-6E8A-4147-A177-3AD203B41FA5}">
                      <a16:colId xmlns:a16="http://schemas.microsoft.com/office/drawing/2014/main" val="2720982030"/>
                    </a:ext>
                  </a:extLst>
                </a:gridCol>
              </a:tblGrid>
              <a:tr h="34698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Smaller EDF Motors</a:t>
                      </a: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Larger EDF Motor</a:t>
                      </a: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7956321"/>
                  </a:ext>
                </a:extLst>
              </a:tr>
              <a:tr h="5809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Thrust</a:t>
                      </a: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x 22.5N = 90N</a:t>
                      </a: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73.54N</a:t>
                      </a:r>
                      <a:endParaRPr lang="en-IN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1901766"/>
                  </a:ext>
                </a:extLst>
              </a:tr>
              <a:tr h="34698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Mass</a:t>
                      </a: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x 180g = 720g</a:t>
                      </a: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800g</a:t>
                      </a:r>
                      <a:endParaRPr lang="en-IN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988183"/>
                  </a:ext>
                </a:extLst>
              </a:tr>
              <a:tr h="5809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of EDF</a:t>
                      </a: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x £59.48 = £239</a:t>
                      </a: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$420 (larger units have economy of scale)</a:t>
                      </a:r>
                      <a:endParaRPr lang="en-IN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066429"/>
                  </a:ext>
                </a:extLst>
              </a:tr>
              <a:tr h="5809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Redundancy</a:t>
                      </a: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 of one motor leads to 25% reduced thrust</a:t>
                      </a: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mission failure if motor outage</a:t>
                      </a: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162856"/>
                  </a:ext>
                </a:extLst>
              </a:tr>
              <a:tr h="5809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Authority</a:t>
                      </a: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Thrust vectoring by servo’s, by controlling the nozzle moment</a:t>
                      </a: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809114"/>
                  </a:ext>
                </a:extLst>
              </a:tr>
              <a:tr h="5809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Propulsive Efficiency</a:t>
                      </a: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Optimized for peak efficiency zone of chosen motor curve</a:t>
                      </a: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Potential off-peak operation for full thrust range</a:t>
                      </a: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830202"/>
                  </a:ext>
                </a:extLst>
              </a:tr>
              <a:tr h="5809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Mechanical Complexity</a:t>
                      </a: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Simplified assembly x4</a:t>
                      </a: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complex single mount</a:t>
                      </a:r>
                      <a:endParaRPr lang="en-IN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00588"/>
                  </a:ext>
                </a:extLst>
              </a:tr>
              <a:tr h="5809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Vibration/</a:t>
                      </a:r>
                    </a:p>
                    <a:p>
                      <a:pPr algn="ctr" fontAlgn="ctr"/>
                      <a:r>
                        <a:rPr lang="en-IN" sz="16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Stability</a:t>
                      </a: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Symmetrical configuration aids stability with 2 X CW and 2 X CCW</a:t>
                      </a: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Imbalance if single motor position offset</a:t>
                      </a:r>
                      <a:endParaRPr lang="en-IN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952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0643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BA9A48-03E3-61B9-40CF-D8EDDF03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Quad-EDF propulsion</a:t>
            </a:r>
            <a:endParaRPr lang="fr-FR" sz="5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830678-E6C6-554F-78C0-CC0742095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240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with connectors (4 x £59.48 )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90N (total thrust force 4 x 22.5N )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720g (4 x 180g)</a:t>
            </a:r>
          </a:p>
          <a:p>
            <a:r>
              <a:rPr lang="en-GB" sz="2200">
                <a:latin typeface="Times New Roman" panose="02020603050405020304" pitchFamily="18" charset="0"/>
                <a:cs typeface="Times New Roman" panose="02020603050405020304" pitchFamily="18" charset="0"/>
              </a:rPr>
              <a:t>Symmetrical configuration aids stability with 2 X CW and 2 X CCW</a:t>
            </a:r>
          </a:p>
          <a:p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20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B0B6106-8849-2683-1D22-4D94EA1A8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2" t="15342" r="8148" b="17222"/>
          <a:stretch/>
        </p:blipFill>
        <p:spPr bwMode="auto">
          <a:xfrm>
            <a:off x="6099048" y="863986"/>
            <a:ext cx="5458968" cy="513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56018B-30B0-C594-68DF-0A15A769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9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Une image contenant motif, Bleu électrique, bleu, Caractère coloré&#10;&#10;Description générée automatiquement">
            <a:extLst>
              <a:ext uri="{FF2B5EF4-FFF2-40B4-BE49-F238E27FC236}">
                <a16:creationId xmlns:a16="http://schemas.microsoft.com/office/drawing/2014/main" id="{F399209F-F9A8-8EE6-0057-8D73B3940E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2B262E-822A-F2FB-8CA1-F8D0A322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/>
              <a:t>Teams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F3D0FE-AEB5-2089-56CB-83BD0AAB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18" name="Espace réservé du contenu 2">
            <a:extLst>
              <a:ext uri="{FF2B5EF4-FFF2-40B4-BE49-F238E27FC236}">
                <a16:creationId xmlns:a16="http://schemas.microsoft.com/office/drawing/2014/main" id="{7D6DDB26-4706-648D-5807-718E7546F8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1718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7117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" descr="Multi-colour batteries">
            <a:extLst>
              <a:ext uri="{FF2B5EF4-FFF2-40B4-BE49-F238E27FC236}">
                <a16:creationId xmlns:a16="http://schemas.microsoft.com/office/drawing/2014/main" id="{F6A4ED1B-8F13-CEBC-D6B5-E686F901C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50" r="13284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1B228DA-EC17-44A8-6756-8836696C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12" y="511250"/>
            <a:ext cx="5904470" cy="1628970"/>
          </a:xfrm>
        </p:spPr>
        <p:txBody>
          <a:bodyPr anchor="ctr">
            <a:normAutofit fontScale="90000"/>
          </a:bodyPr>
          <a:lstStyle/>
          <a:p>
            <a:r>
              <a:rPr lang="en-US" sz="4900" b="1">
                <a:latin typeface="Times New Roman" panose="02020603050405020304" pitchFamily="18" charset="0"/>
                <a:cs typeface="Times New Roman" panose="02020603050405020304" pitchFamily="18" charset="0"/>
              </a:rPr>
              <a:t>Quad-EDF propulsion</a:t>
            </a:r>
            <a:br>
              <a:rPr lang="en-US" sz="49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900" b="1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br>
              <a:rPr lang="en-US" sz="49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>
                <a:latin typeface="Times New Roman" panose="02020603050405020304" pitchFamily="18" charset="0"/>
                <a:cs typeface="Times New Roman" panose="02020603050405020304" pitchFamily="18" charset="0"/>
              </a:rPr>
              <a:t>Batteries </a:t>
            </a:r>
            <a:r>
              <a:rPr lang="fr-FR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PoV</a:t>
            </a:r>
            <a:endParaRPr lang="fr-FR" sz="4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737E7E-0E49-925C-1C00-E1EFC9128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4 EDF Motors with 2 Batteries</a:t>
            </a:r>
          </a:p>
          <a:p>
            <a:pPr marL="0" indent="0">
              <a:buNone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 EDF Motor with 1 Battery</a:t>
            </a:r>
          </a:p>
          <a:p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00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13902A-C66F-0139-A11E-E379DF384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14628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8F7AA4-30EE-7D76-9A60-910FC566F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5" y="2164052"/>
            <a:ext cx="5904470" cy="42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47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E1BBD3-F86D-7D09-93D5-110F6490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900" b="1">
                <a:latin typeface="Times New Roman" panose="02020603050405020304" pitchFamily="18" charset="0"/>
                <a:cs typeface="Times New Roman" panose="02020603050405020304" pitchFamily="18" charset="0"/>
              </a:rPr>
              <a:t>Batteries - Requirements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3FC7FE19-A914-6C98-BF5B-D25816B2DB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3388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E1A2AC-65EC-93FC-A5CE-54D08592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83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74F29F-D950-C0B4-5BA0-456296CACB59}"/>
              </a:ext>
            </a:extLst>
          </p:cNvPr>
          <p:cNvSpPr txBox="1">
            <a:spLocks/>
          </p:cNvSpPr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TRADE OFF TABLE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F3DDAD9-2F3D-CA10-F813-0AC1FF09D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370890"/>
              </p:ext>
            </p:extLst>
          </p:nvPr>
        </p:nvGraphicFramePr>
        <p:xfrm>
          <a:off x="319264" y="2282901"/>
          <a:ext cx="11548873" cy="4043940"/>
        </p:xfrm>
        <a:graphic>
          <a:graphicData uri="http://schemas.openxmlformats.org/drawingml/2006/table">
            <a:tbl>
              <a:tblPr/>
              <a:tblGrid>
                <a:gridCol w="2614093">
                  <a:extLst>
                    <a:ext uri="{9D8B030D-6E8A-4147-A177-3AD203B41FA5}">
                      <a16:colId xmlns:a16="http://schemas.microsoft.com/office/drawing/2014/main" val="1516405947"/>
                    </a:ext>
                  </a:extLst>
                </a:gridCol>
                <a:gridCol w="4782813">
                  <a:extLst>
                    <a:ext uri="{9D8B030D-6E8A-4147-A177-3AD203B41FA5}">
                      <a16:colId xmlns:a16="http://schemas.microsoft.com/office/drawing/2014/main" val="1381228757"/>
                    </a:ext>
                  </a:extLst>
                </a:gridCol>
                <a:gridCol w="4151967">
                  <a:extLst>
                    <a:ext uri="{9D8B030D-6E8A-4147-A177-3AD203B41FA5}">
                      <a16:colId xmlns:a16="http://schemas.microsoft.com/office/drawing/2014/main" val="1439922003"/>
                    </a:ext>
                  </a:extLst>
                </a:gridCol>
              </a:tblGrid>
              <a:tr h="52514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900" b="1" i="0" u="none" strike="noStrike">
                          <a:solidFill>
                            <a:srgbClr val="1C1917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</a:p>
                  </a:txBody>
                  <a:tcPr marL="11629" marR="11629" marT="116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900" b="1" i="0" u="none" strike="noStrike">
                          <a:solidFill>
                            <a:srgbClr val="1C1917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Small EDF Setup</a:t>
                      </a:r>
                    </a:p>
                  </a:txBody>
                  <a:tcPr marL="11629" marR="11629" marT="116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900" b="1" i="0" u="none" strike="noStrike">
                          <a:solidFill>
                            <a:srgbClr val="1C1917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Large EDF Setup</a:t>
                      </a:r>
                    </a:p>
                  </a:txBody>
                  <a:tcPr marL="11629" marR="11629" marT="116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310472"/>
                  </a:ext>
                </a:extLst>
              </a:tr>
              <a:tr h="97168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900" b="0" i="0" u="none" strike="noStrike">
                          <a:solidFill>
                            <a:srgbClr val="1C1917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Energy Storage</a:t>
                      </a:r>
                    </a:p>
                  </a:txBody>
                  <a:tcPr marL="11629" marR="11629" marT="116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900" b="0" i="0" u="none" strike="noStrike">
                          <a:solidFill>
                            <a:srgbClr val="1C1917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x (5000mAh x 22.1V) = 222 Wh</a:t>
                      </a:r>
                    </a:p>
                  </a:txBody>
                  <a:tcPr marL="11629" marR="11629" marT="116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900" b="0" i="0" u="none" strike="noStrike">
                          <a:solidFill>
                            <a:srgbClr val="1C1917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x (4500mAh x 22.2V) = 222 Wh</a:t>
                      </a:r>
                    </a:p>
                  </a:txBody>
                  <a:tcPr marL="11629" marR="11629" marT="116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55154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900" b="0" i="0" u="none" strike="noStrike">
                          <a:solidFill>
                            <a:srgbClr val="1C1917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Battery Voltage</a:t>
                      </a:r>
                    </a:p>
                  </a:txBody>
                  <a:tcPr marL="11629" marR="11629" marT="116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900" b="0" i="0" u="none" strike="noStrike">
                          <a:solidFill>
                            <a:srgbClr val="1C1917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22.1V (6S)</a:t>
                      </a:r>
                    </a:p>
                  </a:txBody>
                  <a:tcPr marL="11629" marR="11629" marT="116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900" b="0" i="0" u="none" strike="noStrike">
                          <a:solidFill>
                            <a:srgbClr val="1C1917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44.4V (12S) parallel</a:t>
                      </a:r>
                    </a:p>
                  </a:txBody>
                  <a:tcPr marL="11629" marR="11629" marT="116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45963"/>
                  </a:ext>
                </a:extLst>
              </a:tr>
              <a:tr h="97168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900" b="0" i="0" u="none" strike="noStrike">
                          <a:solidFill>
                            <a:srgbClr val="1C1917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Current, C Rating</a:t>
                      </a:r>
                    </a:p>
                  </a:txBody>
                  <a:tcPr marL="11629" marR="11629" marT="116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900" b="0" i="0" u="none" strike="noStrike">
                          <a:solidFill>
                            <a:srgbClr val="1C1917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400A based on 80C rating</a:t>
                      </a:r>
                    </a:p>
                  </a:txBody>
                  <a:tcPr marL="11629" marR="11629" marT="116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900" b="0" i="0" u="none" strike="noStrike">
                          <a:solidFill>
                            <a:srgbClr val="1C1917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175A based on 35C rating</a:t>
                      </a:r>
                    </a:p>
                  </a:txBody>
                  <a:tcPr marL="11629" marR="11629" marT="116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062445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900" b="0" i="0" u="none" strike="noStrike">
                          <a:solidFill>
                            <a:srgbClr val="1C1917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Battery Mass</a:t>
                      </a:r>
                    </a:p>
                  </a:txBody>
                  <a:tcPr marL="11629" marR="11629" marT="116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900" b="0" i="0" u="none" strike="noStrike">
                          <a:solidFill>
                            <a:srgbClr val="1C1917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x 0.82kg = 1.64kg</a:t>
                      </a:r>
                    </a:p>
                  </a:txBody>
                  <a:tcPr marL="11629" marR="11629" marT="116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900" b="0" i="0" u="none" strike="noStrike">
                          <a:solidFill>
                            <a:srgbClr val="1C1917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x 0.6kg = 1.2kg</a:t>
                      </a:r>
                    </a:p>
                  </a:txBody>
                  <a:tcPr marL="11629" marR="11629" marT="116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53604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900" b="0" i="0" u="none" strike="noStrike">
                          <a:solidFill>
                            <a:srgbClr val="1C1917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Flight time</a:t>
                      </a:r>
                    </a:p>
                  </a:txBody>
                  <a:tcPr marL="11629" marR="11629" marT="116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800" b="0" i="0" u="none" strike="noStrike">
                          <a:solidFill>
                            <a:srgbClr val="1C1917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minutes 15 seconds flight time</a:t>
                      </a:r>
                    </a:p>
                  </a:txBody>
                  <a:tcPr marL="11629" marR="11629" marT="116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>
                          <a:solidFill>
                            <a:srgbClr val="1C1917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minutes 21 seconds flight time</a:t>
                      </a:r>
                      <a:endParaRPr lang="en-IN" sz="2400" b="0" i="0" u="none" strike="noStrike">
                        <a:solidFill>
                          <a:srgbClr val="1C1917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629" marR="11629" marT="116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251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391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9D96C-C4C4-CF7B-4506-0166DEBD3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45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D3291A-2AD3-3A59-5F5C-CCEBF8576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Team Structure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6148A3-5398-D3B6-C836-5B8EBA74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19D7796-F675-488F-AC46-C88938C80352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4849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63C7FB-9F40-B097-ECE0-BBDD4B1FDAA6}"/>
              </a:ext>
            </a:extLst>
          </p:cNvPr>
          <p:cNvSpPr/>
          <p:nvPr/>
        </p:nvSpPr>
        <p:spPr>
          <a:xfrm>
            <a:off x="19578" y="-119684"/>
            <a:ext cx="4758905" cy="70880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3150B3-49F0-E221-46FB-F8D098F1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19D7796-F675-488F-AC46-C88938C8035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ADC77B-6695-1585-FB58-98F2EBAC6F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78425" y="1056707"/>
            <a:ext cx="6251575" cy="24034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Selection, Design, and Verification of agents and payloads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275AC-CE47-C25C-4437-6647C2038963}"/>
              </a:ext>
            </a:extLst>
          </p:cNvPr>
          <p:cNvSpPr txBox="1"/>
          <p:nvPr/>
        </p:nvSpPr>
        <p:spPr>
          <a:xfrm>
            <a:off x="5302957" y="3984489"/>
            <a:ext cx="562840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GB"/>
            </a:br>
            <a:r>
              <a:rPr lang="en-GB"/>
              <a:t>-     Similarity with an actual  rocket design stability.</a:t>
            </a:r>
          </a:p>
          <a:p>
            <a:pPr marL="285750" indent="-285750">
              <a:buFont typeface="Calibri"/>
              <a:buChar char="-"/>
            </a:pPr>
            <a:r>
              <a:rPr lang="en-GB"/>
              <a:t>Fins for real application</a:t>
            </a:r>
          </a:p>
          <a:p>
            <a:pPr marL="285750" indent="-285750">
              <a:buFont typeface="Calibri"/>
              <a:buChar char="-"/>
            </a:pPr>
            <a:r>
              <a:rPr lang="en-GB">
                <a:ea typeface="+mn-lt"/>
                <a:cs typeface="+mn-lt"/>
              </a:rPr>
              <a:t>EDFs inclination reason</a:t>
            </a:r>
            <a:endParaRPr lang="en-GB"/>
          </a:p>
          <a:p>
            <a:pPr marL="285750" indent="-285750">
              <a:buFont typeface="Calibri"/>
              <a:buChar char="-"/>
            </a:pPr>
            <a:r>
              <a:rPr lang="en-GB"/>
              <a:t>The loses in the EDFs due to their inclination is impacting the overall design?</a:t>
            </a:r>
          </a:p>
        </p:txBody>
      </p:sp>
      <p:pic>
        <p:nvPicPr>
          <p:cNvPr id="3" name="Picture 2" descr="A white rocket with a blue logo on it&#10;&#10;Description automatically generated">
            <a:extLst>
              <a:ext uri="{FF2B5EF4-FFF2-40B4-BE49-F238E27FC236}">
                <a16:creationId xmlns:a16="http://schemas.microsoft.com/office/drawing/2014/main" id="{96CD4402-85E5-AA4C-C111-87991A908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15" t="-5848" r="20265" b="4094"/>
          <a:stretch/>
        </p:blipFill>
        <p:spPr>
          <a:xfrm>
            <a:off x="-207704" y="-391850"/>
            <a:ext cx="5001012" cy="750786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F465F3-5892-D49B-A5FA-92AED397A758}"/>
              </a:ext>
            </a:extLst>
          </p:cNvPr>
          <p:cNvCxnSpPr/>
          <p:nvPr/>
        </p:nvCxnSpPr>
        <p:spPr>
          <a:xfrm flipV="1">
            <a:off x="5308121" y="3713674"/>
            <a:ext cx="4983191" cy="63258"/>
          </a:xfrm>
          <a:prstGeom prst="straightConnector1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838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54A2F-40F4-3294-205C-E31F66D7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>
                <a:solidFill>
                  <a:srgbClr val="000000"/>
                </a:solidFill>
                <a:latin typeface="Times New Roman"/>
                <a:ea typeface="+mj-lt"/>
                <a:cs typeface="Times New Roman"/>
              </a:rPr>
              <a:t>Stability Simulation (OpenRocket)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BE2165-DB9E-5D51-9874-65E4A27B1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35</a:t>
            </a:fld>
            <a:endParaRPr lang="en-US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9A4B028B-6B53-73A0-2332-0FEDD3B672B9}"/>
              </a:ext>
            </a:extLst>
          </p:cNvPr>
          <p:cNvSpPr txBox="1"/>
          <p:nvPr/>
        </p:nvSpPr>
        <p:spPr>
          <a:xfrm>
            <a:off x="7152256" y="2090519"/>
            <a:ext cx="3595320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The farther the </a:t>
            </a:r>
            <a:r>
              <a:rPr lang="en-GB" err="1">
                <a:solidFill>
                  <a:srgbClr val="000000"/>
                </a:solidFill>
                <a:ea typeface="+mn-lt"/>
                <a:cs typeface="+mn-lt"/>
              </a:rPr>
              <a:t>center</a:t>
            </a: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 of gravity (CG) is from the </a:t>
            </a:r>
            <a:r>
              <a:rPr lang="en-GB" err="1">
                <a:solidFill>
                  <a:srgbClr val="000000"/>
                </a:solidFill>
                <a:ea typeface="+mn-lt"/>
                <a:cs typeface="+mn-lt"/>
              </a:rPr>
              <a:t>center</a:t>
            </a: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 of pressure (CP), the greater the stability of the rocket [4].</a:t>
            </a:r>
          </a:p>
          <a:p>
            <a:endParaRPr lang="en-GB"/>
          </a:p>
          <a:p>
            <a:r>
              <a:rPr lang="en-GB"/>
              <a:t>For rocket stability the CG should be located in an upper position than the  CP position [5].</a:t>
            </a:r>
          </a:p>
          <a:p>
            <a:endParaRPr lang="en-GB"/>
          </a:p>
          <a:p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Empirical evidence and mathematical models suggest that the CP should be at least one body diameter behind the CG  [5].</a:t>
            </a:r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8A7C63-0925-2DD5-D4DA-82CF80DC4357}"/>
              </a:ext>
            </a:extLst>
          </p:cNvPr>
          <p:cNvCxnSpPr/>
          <p:nvPr/>
        </p:nvCxnSpPr>
        <p:spPr>
          <a:xfrm>
            <a:off x="1055427" y="1413680"/>
            <a:ext cx="7817891" cy="27296"/>
          </a:xfrm>
          <a:prstGeom prst="straightConnector1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 descr="A white rectangular object with red and blue circles&#10;&#10;Description automatically generated">
            <a:extLst>
              <a:ext uri="{FF2B5EF4-FFF2-40B4-BE49-F238E27FC236}">
                <a16:creationId xmlns:a16="http://schemas.microsoft.com/office/drawing/2014/main" id="{ABF55804-813D-69C6-B314-3785429B8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06" y="4483127"/>
            <a:ext cx="5334000" cy="1656783"/>
          </a:xfrm>
          <a:prstGeom prst="rect">
            <a:avLst/>
          </a:prstGeom>
        </p:spPr>
      </p:pic>
      <p:pic>
        <p:nvPicPr>
          <p:cNvPr id="5" name="Picture 4" descr="A blue and red drawing of a rocket&#10;&#10;Description automatically generated">
            <a:extLst>
              <a:ext uri="{FF2B5EF4-FFF2-40B4-BE49-F238E27FC236}">
                <a16:creationId xmlns:a16="http://schemas.microsoft.com/office/drawing/2014/main" id="{E505C0B0-DA61-8D97-F41E-5E4BB5877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972" y="1709800"/>
            <a:ext cx="54006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13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20DCAB-2859-C429-9116-2DC847C2FCA4}"/>
              </a:ext>
            </a:extLst>
          </p:cNvPr>
          <p:cNvSpPr/>
          <p:nvPr/>
        </p:nvSpPr>
        <p:spPr>
          <a:xfrm>
            <a:off x="7119937" y="-47625"/>
            <a:ext cx="5147094" cy="72174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B2F5-7AAF-FC48-26D4-36A725824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Design (CATIA)</a:t>
            </a:r>
          </a:p>
        </p:txBody>
      </p:sp>
      <p:pic>
        <p:nvPicPr>
          <p:cNvPr id="5" name="Content Placeholder 4" descr="A white rocket with black background&#10;&#10;Description automatically generated">
            <a:extLst>
              <a:ext uri="{FF2B5EF4-FFF2-40B4-BE49-F238E27FC236}">
                <a16:creationId xmlns:a16="http://schemas.microsoft.com/office/drawing/2014/main" id="{926FF33A-3C5D-77BA-52B2-BDCEA333E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0782" r="-205"/>
          <a:stretch/>
        </p:blipFill>
        <p:spPr>
          <a:xfrm>
            <a:off x="6332158" y="70164"/>
            <a:ext cx="7020094" cy="75369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2B276-397B-901E-636E-0F989F54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2B7CF-84B8-0C2D-CEA1-2B44BAEB94A3}"/>
              </a:ext>
            </a:extLst>
          </p:cNvPr>
          <p:cNvSpPr txBox="1"/>
          <p:nvPr/>
        </p:nvSpPr>
        <p:spPr>
          <a:xfrm>
            <a:off x="743777" y="2633869"/>
            <a:ext cx="5052391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/>
              <a:t>Aerodynamic Shape</a:t>
            </a:r>
          </a:p>
          <a:p>
            <a:endParaRPr lang="en-GB" sz="3000"/>
          </a:p>
          <a:p>
            <a:r>
              <a:rPr lang="en-GB" sz="3000"/>
              <a:t> EDFs  </a:t>
            </a:r>
            <a:r>
              <a:rPr lang="en-GB" sz="3000">
                <a:ea typeface="+mn-lt"/>
                <a:cs typeface="+mn-lt"/>
              </a:rPr>
              <a:t>soft coupling</a:t>
            </a:r>
          </a:p>
          <a:p>
            <a:endParaRPr lang="en-GB" sz="3000"/>
          </a:p>
          <a:p>
            <a:r>
              <a:rPr lang="en-GB" sz="3000"/>
              <a:t>Components Adjustment</a:t>
            </a:r>
          </a:p>
        </p:txBody>
      </p:sp>
    </p:spTree>
    <p:extLst>
      <p:ext uri="{BB962C8B-B14F-4D97-AF65-F5344CB8AC3E}">
        <p14:creationId xmlns:p14="http://schemas.microsoft.com/office/powerpoint/2010/main" val="622608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C3648-50D4-4D6D-7191-807BC84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anchor="ctr">
            <a:normAutofit/>
          </a:bodyPr>
          <a:lstStyle/>
          <a:p>
            <a:r>
              <a:rPr lang="en-GB" sz="5400"/>
              <a:t>Engine Inclination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4728E-715A-CBFB-7737-FD029143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334" y="320040"/>
            <a:ext cx="3857084" cy="3927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73822A-B92D-A563-3E35-B843FB071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523" y="320040"/>
            <a:ext cx="4251106" cy="3927031"/>
          </a:xfrm>
          <a:prstGeom prst="rect">
            <a:avLst/>
          </a:pr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77465-8864-378F-2062-D245F6318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9" y="4440365"/>
            <a:ext cx="6214871" cy="1722691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fr-FR" sz="2200" err="1">
                <a:latin typeface="Arial"/>
                <a:cs typeface="Arial"/>
              </a:rPr>
              <a:t>EDFs</a:t>
            </a:r>
            <a:r>
              <a:rPr lang="fr-FR" sz="2200">
                <a:latin typeface="Arial"/>
                <a:cs typeface="Arial"/>
              </a:rPr>
              <a:t> inclination is 15 deg</a:t>
            </a:r>
            <a:endParaRPr lang="en-US" sz="2200">
              <a:latin typeface="Arial"/>
              <a:cs typeface="Arial"/>
            </a:endParaRPr>
          </a:p>
          <a:p>
            <a:r>
              <a:rPr lang="fr-FR" sz="2200" err="1">
                <a:latin typeface="Arial"/>
                <a:cs typeface="Arial"/>
              </a:rPr>
              <a:t>Losses</a:t>
            </a:r>
            <a:r>
              <a:rPr lang="fr-FR" sz="2200">
                <a:latin typeface="Arial"/>
                <a:cs typeface="Arial"/>
              </a:rPr>
              <a:t> </a:t>
            </a:r>
            <a:r>
              <a:rPr lang="en-GB" sz="2200">
                <a:latin typeface="Arial"/>
                <a:cs typeface="Arial"/>
              </a:rPr>
              <a:t>because</a:t>
            </a:r>
            <a:r>
              <a:rPr lang="fr-FR" sz="2200">
                <a:latin typeface="Arial"/>
                <a:cs typeface="Arial"/>
              </a:rPr>
              <a:t> of the inclination </a:t>
            </a:r>
            <a:r>
              <a:rPr lang="fr-FR" sz="2200" err="1">
                <a:latin typeface="Arial"/>
                <a:cs typeface="Arial"/>
              </a:rPr>
              <a:t>will</a:t>
            </a:r>
            <a:r>
              <a:rPr lang="fr-FR" sz="2200">
                <a:latin typeface="Arial"/>
                <a:cs typeface="Arial"/>
              </a:rPr>
              <a:t> </a:t>
            </a:r>
            <a:r>
              <a:rPr lang="fr-FR" sz="2200" err="1">
                <a:latin typeface="Arial"/>
                <a:cs typeface="Arial"/>
              </a:rPr>
              <a:t>be</a:t>
            </a:r>
            <a:r>
              <a:rPr lang="fr-FR" sz="2200">
                <a:latin typeface="Arial"/>
                <a:cs typeface="Arial"/>
              </a:rPr>
              <a:t> </a:t>
            </a:r>
            <a:r>
              <a:rPr lang="fr-FR" sz="2200" err="1">
                <a:latin typeface="Arial"/>
                <a:cs typeface="Arial"/>
              </a:rPr>
              <a:t>around</a:t>
            </a:r>
            <a:r>
              <a:rPr lang="fr-FR" sz="2200">
                <a:latin typeface="Arial"/>
                <a:cs typeface="Arial"/>
              </a:rPr>
              <a:t> 3.5 %</a:t>
            </a:r>
          </a:p>
          <a:p>
            <a:r>
              <a:rPr lang="en-GB" sz="2200">
                <a:latin typeface="Aptos"/>
                <a:cs typeface="Arial"/>
              </a:rPr>
              <a:t>Achieving the smallest rocket body diameter and pumping air into the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2639D-13F5-5E51-00C2-D576B193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63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74910-3720-67DA-8C43-CA67A9CA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Structure Material </a:t>
            </a:r>
            <a:endParaRPr lang="en-US" sz="54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444BA-F6C6-0284-A995-96CB296FE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40951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GB" sz="2500"/>
              <a:t>Light wight</a:t>
            </a:r>
          </a:p>
          <a:p>
            <a:pPr marL="457200" indent="-457200"/>
            <a:endParaRPr lang="en-GB" sz="2500"/>
          </a:p>
          <a:p>
            <a:pPr marL="457200" indent="-457200"/>
            <a:r>
              <a:rPr lang="en-GB" sz="2500"/>
              <a:t>Easy to Manufacture and Modify</a:t>
            </a:r>
          </a:p>
          <a:p>
            <a:pPr marL="457200" indent="-457200"/>
            <a:endParaRPr lang="en-GB" sz="2500"/>
          </a:p>
          <a:p>
            <a:r>
              <a:rPr lang="en-GB" sz="2500"/>
              <a:t>  Good </a:t>
            </a:r>
            <a:r>
              <a:rPr lang="en-GB" sz="2500">
                <a:ea typeface="+mn-lt"/>
                <a:cs typeface="+mn-lt"/>
              </a:rPr>
              <a:t>Resistance</a:t>
            </a:r>
            <a:r>
              <a:rPr lang="en-GB" sz="2200">
                <a:ea typeface="+mn-lt"/>
                <a:cs typeface="+mn-lt"/>
              </a:rPr>
              <a:t> </a:t>
            </a:r>
            <a:br>
              <a:rPr lang="en-GB" sz="2200"/>
            </a:br>
            <a:endParaRPr lang="en-GB" sz="2200"/>
          </a:p>
          <a:p>
            <a:endParaRPr lang="en-GB" sz="2200"/>
          </a:p>
        </p:txBody>
      </p:sp>
      <p:pic>
        <p:nvPicPr>
          <p:cNvPr id="5" name="Picture 4" descr="ABS for 3D Printing: All You Need to Know - 3Dnatives">
            <a:extLst>
              <a:ext uri="{FF2B5EF4-FFF2-40B4-BE49-F238E27FC236}">
                <a16:creationId xmlns:a16="http://schemas.microsoft.com/office/drawing/2014/main" id="{ADF6100C-ED46-C221-67E5-8C9B0660E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27" r="2105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D2192-5522-4483-2F41-6C625809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351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78B-8489-078D-9F8D-BB9BC10C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Trade off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9792F-C9F4-FBA4-A2B9-A6176B994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AAB30808-2D92-F1A6-B698-BFBD9ACC06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2038652"/>
              </p:ext>
            </p:extLst>
          </p:nvPr>
        </p:nvGraphicFramePr>
        <p:xfrm>
          <a:off x="838200" y="1825625"/>
          <a:ext cx="10515600" cy="3883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27064320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9092723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04213055"/>
                    </a:ext>
                  </a:extLst>
                </a:gridCol>
              </a:tblGrid>
              <a:tr h="929888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4000" b="1" i="0" u="none" strike="noStrike" noProof="0">
                          <a:solidFill>
                            <a:srgbClr val="FFFFFF"/>
                          </a:solidFill>
                          <a:latin typeface="Aptos"/>
                        </a:rPr>
                        <a:t>Carbon Fiber </a:t>
                      </a:r>
                    </a:p>
                    <a:p>
                      <a:pPr lvl="0">
                        <a:buNone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/>
                        <a:t>ABS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137127"/>
                  </a:ext>
                </a:extLst>
              </a:tr>
              <a:tr h="736160"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Density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1.7 g/cm^3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1.05 g/cm^3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86563"/>
                  </a:ext>
                </a:extLst>
              </a:tr>
              <a:tr h="658669"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Fabrication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2500" b="0" i="0" u="none" strike="noStrike" noProof="0">
                          <a:solidFill>
                            <a:schemeClr val="tx1"/>
                          </a:solidFill>
                          <a:latin typeface="Aptos"/>
                        </a:rPr>
                        <a:t>Difficult</a:t>
                      </a:r>
                      <a:r>
                        <a:rPr lang="en" sz="2500" b="0" i="0" u="none" strike="noStrike" noProof="0">
                          <a:solidFill>
                            <a:schemeClr val="tx1"/>
                          </a:solidFill>
                          <a:latin typeface="Consola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Easy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808687"/>
                  </a:ext>
                </a:extLst>
              </a:tr>
              <a:tr h="736160"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Strength </a:t>
                      </a:r>
                      <a:r>
                        <a:rPr lang="en-GB" sz="25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 ( </a:t>
                      </a:r>
                      <a:r>
                        <a:rPr lang="en-GB" sz="15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Fracture Toughness</a:t>
                      </a:r>
                      <a:r>
                        <a:rPr lang="en-GB" sz="25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 )</a:t>
                      </a:r>
                      <a:endParaRPr lang="en-GB" sz="2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High </a:t>
                      </a:r>
                    </a:p>
                    <a:p>
                      <a:pPr lvl="0" algn="ctr">
                        <a:buNone/>
                      </a:pPr>
                      <a:r>
                        <a:rPr lang="en-GB" sz="2000"/>
                        <a:t>6MPa. m^1/2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Good </a:t>
                      </a:r>
                    </a:p>
                    <a:p>
                      <a:pPr lvl="0" algn="ctr">
                        <a:buNone/>
                      </a:pPr>
                      <a:r>
                        <a:rPr lang="en-GB" sz="2000"/>
                        <a:t>2MPa. m^1/2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23377"/>
                  </a:ext>
                </a:extLst>
              </a:tr>
              <a:tr h="7361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500"/>
                        <a:t>Cost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500"/>
                        <a:t>High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500"/>
                        <a:t>Low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951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6076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DABE62-E01D-C450-22CD-E7F4D10F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 sz="4800" b="1"/>
              <a:t>Aim and Objectives​</a:t>
            </a:r>
            <a:endParaRPr lang="fr-FR" sz="48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06FE1D05-0972-CEC6-6665-27442BAAD2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64300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81994E8-37A2-A04E-B4D1-CBFC11741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30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286A5-7DB6-AFDC-8D10-3B93C81F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3D Printing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B4E1A-3CE6-AB1E-EA64-D35829530B04}"/>
              </a:ext>
            </a:extLst>
          </p:cNvPr>
          <p:cNvSpPr txBox="1"/>
          <p:nvPr/>
        </p:nvSpPr>
        <p:spPr>
          <a:xfrm>
            <a:off x="645230" y="2929765"/>
            <a:ext cx="4511394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500" err="1"/>
              <a:t>Zortrax</a:t>
            </a:r>
            <a:r>
              <a:rPr lang="en-US" sz="2500"/>
              <a:t> m300 plus</a:t>
            </a: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/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200"/>
            </a:br>
            <a:r>
              <a:rPr lang="en-US" sz="2500"/>
              <a:t>Build Volume</a:t>
            </a: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500"/>
              <a:t> 300mmx300mmx300mm</a:t>
            </a:r>
            <a:r>
              <a:rPr lang="en-US" sz="2200"/>
              <a:t> </a:t>
            </a: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500"/>
              <a:t>Different  </a:t>
            </a:r>
            <a:r>
              <a:rPr lang="en-US" sz="2500" dirty="0">
                <a:ea typeface="+mn-lt"/>
                <a:cs typeface="+mn-lt"/>
              </a:rPr>
              <a:t>infill </a:t>
            </a:r>
            <a:r>
              <a:rPr lang="en-US" sz="2500" dirty="0"/>
              <a:t> Level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500" dirty="0"/>
              <a:t>Design separation due to 3D printer dimensions and easy access to the internal components. (screws)</a:t>
            </a:r>
            <a:endParaRPr lang="en-US" sz="25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8" name="Content Placeholder 7" descr="A black object with a door open&#10;&#10;Description automatically generated">
            <a:extLst>
              <a:ext uri="{FF2B5EF4-FFF2-40B4-BE49-F238E27FC236}">
                <a16:creationId xmlns:a16="http://schemas.microsoft.com/office/drawing/2014/main" id="{8628517C-7255-1A31-6317-37FE7B3FB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118" r="-2" b="372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99635-4991-6F82-2DA4-055B998D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19D7796-F675-488F-AC46-C88938C80352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67372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5C5E-8DA5-ECD7-4D68-D90C6BB55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958" y="878982"/>
            <a:ext cx="4147804" cy="733821"/>
          </a:xfrm>
        </p:spPr>
        <p:txBody>
          <a:bodyPr>
            <a:normAutofit/>
          </a:bodyPr>
          <a:lstStyle/>
          <a:p>
            <a:r>
              <a:rPr lang="en-US" sz="4000"/>
              <a:t>Fail-Safe</a:t>
            </a:r>
          </a:p>
        </p:txBody>
      </p:sp>
      <p:pic>
        <p:nvPicPr>
          <p:cNvPr id="4" name="Picture 3" descr="A diagram of a rocket&#10;&#10;Description automatically generated">
            <a:extLst>
              <a:ext uri="{FF2B5EF4-FFF2-40B4-BE49-F238E27FC236}">
                <a16:creationId xmlns:a16="http://schemas.microsoft.com/office/drawing/2014/main" id="{37674880-42C6-9D9A-3F41-FD5F384A9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349" y="1580814"/>
            <a:ext cx="4381120" cy="443849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98B494-3933-94CC-38AF-74B6F87E8301}"/>
              </a:ext>
            </a:extLst>
          </p:cNvPr>
          <p:cNvSpPr>
            <a:spLocks noGrp="1"/>
          </p:cNvSpPr>
          <p:nvPr/>
        </p:nvSpPr>
        <p:spPr>
          <a:xfrm>
            <a:off x="3880371" y="841028"/>
            <a:ext cx="5491098" cy="5785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500" b="1">
                <a:ea typeface="+mn-lt"/>
                <a:cs typeface="+mn-lt"/>
              </a:rPr>
              <a:t>Wire System for Higher Landing Spot System for testing stages</a:t>
            </a:r>
            <a:endParaRPr lang="en-US" b="1"/>
          </a:p>
          <a:p>
            <a:pPr>
              <a:lnSpc>
                <a:spcPct val="12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366940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474A52-B3E8-DE09-63BD-7B3B7A4CE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GB" b="1"/>
              <a:t>Landing zone</a:t>
            </a:r>
          </a:p>
        </p:txBody>
      </p:sp>
      <p:pic>
        <p:nvPicPr>
          <p:cNvPr id="1028" name="Picture 4" descr="A person standing in the middle of the main landing pad demonstrates its size">
            <a:extLst>
              <a:ext uri="{FF2B5EF4-FFF2-40B4-BE49-F238E27FC236}">
                <a16:creationId xmlns:a16="http://schemas.microsoft.com/office/drawing/2014/main" id="{687EE5A9-314F-280A-54D0-5A827F0CB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7" b="19665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4DF331-BDD3-C60B-BD85-B63BE5E08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500"/>
              <a:t>The prototype shall land on a landing pad:</a:t>
            </a:r>
          </a:p>
          <a:p>
            <a:pPr lvl="1"/>
            <a:r>
              <a:rPr lang="en-GB" sz="1500"/>
              <a:t>2150% larger than his diameter so 325cm ⌀ for 15 cm ⌀ (LZ1 scale)</a:t>
            </a:r>
          </a:p>
          <a:p>
            <a:pPr lvl="1"/>
            <a:r>
              <a:rPr lang="en-GB" sz="1500"/>
              <a:t>Then an 833% by 2500% of the diameter so 124.5x375cm (Of Course I Still Love You scale)</a:t>
            </a:r>
          </a:p>
          <a:p>
            <a:pPr lvl="1"/>
            <a:r>
              <a:rPr lang="en-GB" sz="1500"/>
              <a:t>Then a 60x60 cm ( 4 times larger ~ logo scale 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A720544-31E0-D063-0A24-70D5B676E86F}"/>
              </a:ext>
            </a:extLst>
          </p:cNvPr>
          <p:cNvSpPr txBox="1"/>
          <p:nvPr/>
        </p:nvSpPr>
        <p:spPr>
          <a:xfrm>
            <a:off x="10049070" y="4336741"/>
            <a:ext cx="32190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i="1"/>
              <a:t>SpaceX photos –Landing Zone1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79103E-8C98-8962-5E9F-79BE5165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0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A2068-9C1F-0888-00D9-849ABECC0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460" b="1346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E185A02-3A66-F0C6-F97B-0AD36B60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/>
              <a:t>Team Control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01581D-0830-5D72-B397-EE6763506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19D7796-F675-488F-AC46-C88938C80352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81B7FD5-0165-0B1F-949F-DC8936162E47}"/>
              </a:ext>
            </a:extLst>
          </p:cNvPr>
          <p:cNvSpPr txBox="1"/>
          <p:nvPr/>
        </p:nvSpPr>
        <p:spPr>
          <a:xfrm>
            <a:off x="20" y="6858000"/>
            <a:ext cx="121919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3" tooltip="https://www.wideasleepinamerica.com/2014/07/bogus-assessments-iran-icbm-explode.html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4" tooltip="https://creativecommons.org/licenses/by-nc-sa/3.0/"/>
              </a:rPr>
              <a:t>CC BY-SA-NC</a:t>
            </a:r>
            <a:endParaRPr lang="fr-FR" sz="900"/>
          </a:p>
        </p:txBody>
      </p:sp>
    </p:spTree>
    <p:extLst>
      <p:ext uri="{BB962C8B-B14F-4D97-AF65-F5344CB8AC3E}">
        <p14:creationId xmlns:p14="http://schemas.microsoft.com/office/powerpoint/2010/main" val="183286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Une image contenant flou, trouble, capture d’écran, léger&#10;&#10;Description générée automatiquement">
            <a:extLst>
              <a:ext uri="{FF2B5EF4-FFF2-40B4-BE49-F238E27FC236}">
                <a16:creationId xmlns:a16="http://schemas.microsoft.com/office/drawing/2014/main" id="{ABEDCECD-DFA6-770F-4DF8-01976CEC37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877" b="148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6CE44DD-F7C6-69D7-D74C-716187B75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Sensors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0C7E02-E039-4E72-CB9F-9D3FF5EFF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BF53277F-61E3-DC6E-37B1-DB402A08166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65A599D5-524F-CFED-2C5D-0052BE21E810}"/>
              </a:ext>
            </a:extLst>
          </p:cNvPr>
          <p:cNvSpPr txBox="1"/>
          <p:nvPr/>
        </p:nvSpPr>
        <p:spPr>
          <a:xfrm>
            <a:off x="1117600" y="4945063"/>
            <a:ext cx="257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-IMU</a:t>
            </a:r>
          </a:p>
          <a:p>
            <a:r>
              <a:rPr lang="en-US" dirty="0"/>
              <a:t>-Camera</a:t>
            </a:r>
          </a:p>
          <a:p>
            <a:r>
              <a:rPr lang="en-US" dirty="0"/>
              <a:t>-LIDAR</a:t>
            </a:r>
          </a:p>
          <a:p>
            <a:r>
              <a:rPr lang="en-US" dirty="0"/>
              <a:t>-Positioning System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00B57ED-0448-6C04-F0B3-E8FA9B02AA16}"/>
              </a:ext>
            </a:extLst>
          </p:cNvPr>
          <p:cNvSpPr txBox="1"/>
          <p:nvPr/>
        </p:nvSpPr>
        <p:spPr>
          <a:xfrm>
            <a:off x="4493270" y="5151119"/>
            <a:ext cx="233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-Camera</a:t>
            </a:r>
          </a:p>
          <a:p>
            <a:r>
              <a:rPr lang="en-US" dirty="0"/>
              <a:t>-</a:t>
            </a:r>
            <a:r>
              <a:rPr lang="en-US" dirty="0" err="1"/>
              <a:t>ToF</a:t>
            </a:r>
            <a:r>
              <a:rPr lang="en-US" dirty="0"/>
              <a:t> Camera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3256F83-D480-32A0-BFEF-5D7B9D5AB3EB}"/>
              </a:ext>
            </a:extLst>
          </p:cNvPr>
          <p:cNvSpPr txBox="1"/>
          <p:nvPr/>
        </p:nvSpPr>
        <p:spPr>
          <a:xfrm>
            <a:off x="8158480" y="5151119"/>
            <a:ext cx="184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-Camera</a:t>
            </a:r>
          </a:p>
          <a:p>
            <a:r>
              <a:rPr lang="en-US" dirty="0"/>
              <a:t>-LIDAR</a:t>
            </a:r>
          </a:p>
        </p:txBody>
      </p:sp>
    </p:spTree>
    <p:extLst>
      <p:ext uri="{BB962C8B-B14F-4D97-AF65-F5344CB8AC3E}">
        <p14:creationId xmlns:p14="http://schemas.microsoft.com/office/powerpoint/2010/main" val="1478465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E8C993-7FF1-5381-1134-058D1707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39" y="561203"/>
            <a:ext cx="9932691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First design attempts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FFCC935-1A08-F456-C3D3-C92BEBB1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20" y="2133758"/>
            <a:ext cx="3335971" cy="3235692"/>
          </a:xfrm>
          <a:prstGeom prst="rect">
            <a:avLst/>
          </a:pr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896CCAF-7537-B170-F57C-44946E01E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30245" y="2133758"/>
            <a:ext cx="3972014" cy="323719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856AADF-82EC-7963-1840-2DBF8E93C6D7}"/>
              </a:ext>
            </a:extLst>
          </p:cNvPr>
          <p:cNvSpPr txBox="1"/>
          <p:nvPr/>
        </p:nvSpPr>
        <p:spPr>
          <a:xfrm>
            <a:off x="803341" y="5774618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 blind spot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-use too much computational power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40B475B-E54B-E56A-C192-DDD2263564B9}"/>
              </a:ext>
            </a:extLst>
          </p:cNvPr>
          <p:cNvSpPr txBox="1"/>
          <p:nvPr/>
        </p:nvSpPr>
        <p:spPr>
          <a:xfrm>
            <a:off x="6117237" y="5787910"/>
            <a:ext cx="358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-Too complicated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7CBC00E-7C29-3A4A-7ACE-CE43B8DEA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203259" y="2778792"/>
            <a:ext cx="3235750" cy="193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82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0D0334-321B-E72A-315C-524583CD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400" dirty="0"/>
              <a:t>Chosen 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B96CE5-5EEB-0325-C6ED-248BD0ADB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1 1D LIDAR</a:t>
            </a:r>
          </a:p>
          <a:p>
            <a:r>
              <a:rPr lang="en-US" sz="2200" dirty="0"/>
              <a:t>2 Cameras</a:t>
            </a:r>
          </a:p>
          <a:p>
            <a:r>
              <a:rPr lang="en-US" sz="2200" dirty="0"/>
              <a:t>1 IMU</a:t>
            </a:r>
          </a:p>
          <a:p>
            <a:r>
              <a:rPr lang="en-US" sz="2200" dirty="0"/>
              <a:t>1 </a:t>
            </a:r>
            <a:r>
              <a:rPr lang="en-US" sz="2200" dirty="0" err="1"/>
              <a:t>ToF</a:t>
            </a:r>
            <a:r>
              <a:rPr lang="en-US" sz="2200" dirty="0"/>
              <a:t> Camera</a:t>
            </a:r>
          </a:p>
          <a:p>
            <a:r>
              <a:rPr lang="en-US" sz="2200" dirty="0"/>
              <a:t>Positioning System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7D4DD7-4027-3C28-2DF6-2AED7F0D8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370" y="15653"/>
            <a:ext cx="7540753" cy="620226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6F8B59-4549-0419-E0F9-6EC734442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7590118-9286-1A26-D47F-27F645B6B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847" y="5324022"/>
            <a:ext cx="1927324" cy="164156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1002979-7242-302B-D4FC-F2EFBEC37B50}"/>
              </a:ext>
            </a:extLst>
          </p:cNvPr>
          <p:cNvSpPr txBox="1"/>
          <p:nvPr/>
        </p:nvSpPr>
        <p:spPr>
          <a:xfrm>
            <a:off x="695059" y="5561092"/>
            <a:ext cx="148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Reminder:</a:t>
            </a:r>
          </a:p>
        </p:txBody>
      </p:sp>
    </p:spTree>
    <p:extLst>
      <p:ext uri="{BB962C8B-B14F-4D97-AF65-F5344CB8AC3E}">
        <p14:creationId xmlns:p14="http://schemas.microsoft.com/office/powerpoint/2010/main" val="2157673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747639-90C3-ED58-D822-70940D93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Components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EF1819E-146F-0DB6-D158-7DDDFC2A8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9079" y="1997243"/>
            <a:ext cx="1368609" cy="1168092"/>
          </a:xfrm>
        </p:spPr>
      </p:pic>
      <p:pic>
        <p:nvPicPr>
          <p:cNvPr id="4" name="Image 3" descr="Adafruit 9-DOF Absolute Orientation IMU Fusion Breakout - BNO055 - The Pi Hut">
            <a:extLst>
              <a:ext uri="{FF2B5EF4-FFF2-40B4-BE49-F238E27FC236}">
                <a16:creationId xmlns:a16="http://schemas.microsoft.com/office/drawing/2014/main" id="{28EDE4EA-CE8C-FF33-62E6-09EA80ADB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62" y="2080605"/>
            <a:ext cx="1896490" cy="142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Arducam 12MP IMX708 HDR 120° Camera Module with Wide-Angle M12 Lens for Raspberry Pi - The Pi Hut">
            <a:extLst>
              <a:ext uri="{FF2B5EF4-FFF2-40B4-BE49-F238E27FC236}">
                <a16:creationId xmlns:a16="http://schemas.microsoft.com/office/drawing/2014/main" id="{E1712FBA-9BD4-5986-25DC-CC696065C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451" y="2011448"/>
            <a:ext cx="1362295" cy="136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Raspberry Pi Camera Module 3 NoIR - The Pi Hut">
            <a:extLst>
              <a:ext uri="{FF2B5EF4-FFF2-40B4-BE49-F238E27FC236}">
                <a16:creationId xmlns:a16="http://schemas.microsoft.com/office/drawing/2014/main" id="{9BF2D7B1-2BD4-B47C-9FB4-CACBC73A3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252" y="2034150"/>
            <a:ext cx="1449000" cy="14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TFmini-S Lidar Ranging Sensor - The Pi Hut">
            <a:extLst>
              <a:ext uri="{FF2B5EF4-FFF2-40B4-BE49-F238E27FC236}">
                <a16:creationId xmlns:a16="http://schemas.microsoft.com/office/drawing/2014/main" id="{1A6638B4-A64A-5FDC-C6E9-DCB36A834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72" y="1902769"/>
            <a:ext cx="1535814" cy="154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6027335-E880-A561-FB45-4BCE7673958E}"/>
              </a:ext>
            </a:extLst>
          </p:cNvPr>
          <p:cNvSpPr txBox="1"/>
          <p:nvPr/>
        </p:nvSpPr>
        <p:spPr>
          <a:xfrm>
            <a:off x="838200" y="1658340"/>
            <a:ext cx="176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IMU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255ECF6-8C40-B70D-8A6E-1280533E0E51}"/>
              </a:ext>
            </a:extLst>
          </p:cNvPr>
          <p:cNvSpPr txBox="1"/>
          <p:nvPr/>
        </p:nvSpPr>
        <p:spPr>
          <a:xfrm>
            <a:off x="5706447" y="1653697"/>
            <a:ext cx="176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9665E75-82A4-05E2-5864-B7D395A74024}"/>
              </a:ext>
            </a:extLst>
          </p:cNvPr>
          <p:cNvSpPr txBox="1"/>
          <p:nvPr/>
        </p:nvSpPr>
        <p:spPr>
          <a:xfrm>
            <a:off x="9849079" y="1701373"/>
            <a:ext cx="176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ToF</a:t>
            </a:r>
            <a:r>
              <a:rPr lang="en-US" dirty="0"/>
              <a:t> Camera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49C4DF2-392A-DE7D-0DC9-8A7B784AB8BE}"/>
              </a:ext>
            </a:extLst>
          </p:cNvPr>
          <p:cNvSpPr txBox="1"/>
          <p:nvPr/>
        </p:nvSpPr>
        <p:spPr>
          <a:xfrm>
            <a:off x="7976225" y="1677753"/>
            <a:ext cx="176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Lidar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680A782-70E3-2EED-5CF4-36B81E967BF4}"/>
              </a:ext>
            </a:extLst>
          </p:cNvPr>
          <p:cNvSpPr txBox="1"/>
          <p:nvPr/>
        </p:nvSpPr>
        <p:spPr>
          <a:xfrm>
            <a:off x="3646113" y="1627911"/>
            <a:ext cx="176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E4F30A7-8D88-2F92-64D3-76ED755233BA}"/>
              </a:ext>
            </a:extLst>
          </p:cNvPr>
          <p:cNvSpPr txBox="1"/>
          <p:nvPr/>
        </p:nvSpPr>
        <p:spPr>
          <a:xfrm>
            <a:off x="360321" y="3629180"/>
            <a:ext cx="248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Adafruit IMU BNO055</a:t>
            </a:r>
          </a:p>
          <a:p>
            <a:pPr algn="ctr"/>
            <a:endParaRPr lang="en-US" b="1" dirty="0"/>
          </a:p>
          <a:p>
            <a:pPr algn="ctr"/>
            <a:endParaRPr lang="en-US" dirty="0"/>
          </a:p>
          <a:p>
            <a:r>
              <a:rPr lang="en-US" dirty="0"/>
              <a:t>- 9 DOF</a:t>
            </a:r>
          </a:p>
          <a:p>
            <a:r>
              <a:rPr lang="en-US" dirty="0"/>
              <a:t>- 100 HZ</a:t>
            </a:r>
          </a:p>
          <a:p>
            <a:r>
              <a:rPr lang="en-US" dirty="0"/>
              <a:t>-used a lot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AEE801-D3E6-2A12-C2B3-47B8F7FEC929}"/>
              </a:ext>
            </a:extLst>
          </p:cNvPr>
          <p:cNvSpPr txBox="1"/>
          <p:nvPr/>
        </p:nvSpPr>
        <p:spPr>
          <a:xfrm>
            <a:off x="9441183" y="3629180"/>
            <a:ext cx="218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0" dirty="0" err="1">
                <a:solidFill>
                  <a:srgbClr val="0F1111"/>
                </a:solidFill>
                <a:effectLst/>
                <a:latin typeface="Amazon Ember"/>
              </a:rPr>
              <a:t>Arducam</a:t>
            </a:r>
            <a:r>
              <a:rPr lang="fr-FR" b="1" i="0" dirty="0">
                <a:solidFill>
                  <a:srgbClr val="0F1111"/>
                </a:solidFill>
                <a:effectLst/>
                <a:latin typeface="Amazon Ember"/>
              </a:rPr>
              <a:t> </a:t>
            </a:r>
            <a:r>
              <a:rPr lang="fr-FR" b="1" i="0" dirty="0" err="1">
                <a:solidFill>
                  <a:srgbClr val="0F1111"/>
                </a:solidFill>
                <a:effectLst/>
                <a:latin typeface="Amazon Ember"/>
              </a:rPr>
              <a:t>ToF</a:t>
            </a:r>
            <a:r>
              <a:rPr lang="fr-FR" b="1" i="0" dirty="0">
                <a:solidFill>
                  <a:srgbClr val="0F1111"/>
                </a:solidFill>
                <a:effectLst/>
                <a:latin typeface="Amazon Ember"/>
              </a:rPr>
              <a:t> Camera</a:t>
            </a:r>
          </a:p>
          <a:p>
            <a:endParaRPr lang="en-US" dirty="0"/>
          </a:p>
          <a:p>
            <a:r>
              <a:rPr lang="en-US" dirty="0"/>
              <a:t>- cheaper</a:t>
            </a:r>
          </a:p>
          <a:p>
            <a:r>
              <a:rPr lang="en-US" dirty="0"/>
              <a:t>- 120 fps</a:t>
            </a:r>
          </a:p>
          <a:p>
            <a:r>
              <a:rPr lang="en-US" dirty="0"/>
              <a:t>-compatible to </a:t>
            </a:r>
            <a:r>
              <a:rPr lang="en-US" dirty="0" err="1"/>
              <a:t>Rpi</a:t>
            </a:r>
            <a:endParaRPr lang="en-US" dirty="0"/>
          </a:p>
          <a:p>
            <a:r>
              <a:rPr lang="en-US" dirty="0"/>
              <a:t>- FOV 70°D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1CAFC01-D105-C551-738D-3C6885F63A8B}"/>
              </a:ext>
            </a:extLst>
          </p:cNvPr>
          <p:cNvSpPr txBox="1"/>
          <p:nvPr/>
        </p:nvSpPr>
        <p:spPr>
          <a:xfrm>
            <a:off x="7529194" y="3629180"/>
            <a:ext cx="1767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TF-Luna Lidar Ranging Senso</a:t>
            </a:r>
          </a:p>
          <a:p>
            <a:endParaRPr lang="en-US" dirty="0"/>
          </a:p>
          <a:p>
            <a:r>
              <a:rPr lang="en-US" dirty="0"/>
              <a:t>- distance 8m</a:t>
            </a:r>
          </a:p>
          <a:p>
            <a:r>
              <a:rPr lang="en-US" dirty="0"/>
              <a:t>-precision 6 cm</a:t>
            </a:r>
          </a:p>
          <a:p>
            <a:r>
              <a:rPr lang="en-US" dirty="0"/>
              <a:t>- FOV 2°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7B1B618-B090-1835-9778-6DDE44C35306}"/>
              </a:ext>
            </a:extLst>
          </p:cNvPr>
          <p:cNvSpPr txBox="1"/>
          <p:nvPr/>
        </p:nvSpPr>
        <p:spPr>
          <a:xfrm>
            <a:off x="5314949" y="3631386"/>
            <a:ext cx="17672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Arducam</a:t>
            </a:r>
            <a:r>
              <a:rPr lang="en-US" b="1" dirty="0"/>
              <a:t> 12MP IMX708 HDR 120°</a:t>
            </a:r>
          </a:p>
          <a:p>
            <a:endParaRPr lang="en-US" dirty="0"/>
          </a:p>
          <a:p>
            <a:r>
              <a:rPr lang="en-US" dirty="0"/>
              <a:t>-angle of view:</a:t>
            </a:r>
          </a:p>
          <a:p>
            <a:r>
              <a:rPr lang="en-US" dirty="0"/>
              <a:t>120(H)/66.7(V)</a:t>
            </a:r>
          </a:p>
          <a:p>
            <a:endParaRPr lang="en-US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2A80594-E7F1-3CA4-F04F-226FF9BE5B3A}"/>
              </a:ext>
            </a:extLst>
          </p:cNvPr>
          <p:cNvSpPr txBox="1"/>
          <p:nvPr/>
        </p:nvSpPr>
        <p:spPr>
          <a:xfrm>
            <a:off x="2994295" y="3631386"/>
            <a:ext cx="22288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Raspberry Pi Camera Module 3 </a:t>
            </a:r>
            <a:r>
              <a:rPr lang="en-US" b="1" dirty="0" err="1"/>
              <a:t>NoIR</a:t>
            </a:r>
            <a:r>
              <a:rPr lang="en-US" b="1" dirty="0"/>
              <a:t> wide</a:t>
            </a:r>
          </a:p>
          <a:p>
            <a:endParaRPr lang="en-US" b="1" dirty="0"/>
          </a:p>
          <a:p>
            <a:r>
              <a:rPr lang="en-US" dirty="0"/>
              <a:t>   -cheaper</a:t>
            </a:r>
          </a:p>
          <a:p>
            <a:r>
              <a:rPr lang="en-US" dirty="0"/>
              <a:t>   -used a lot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1B41C30-E917-E307-8F14-C4EEF94C5A3D}"/>
              </a:ext>
            </a:extLst>
          </p:cNvPr>
          <p:cNvSpPr txBox="1"/>
          <p:nvPr/>
        </p:nvSpPr>
        <p:spPr>
          <a:xfrm>
            <a:off x="360321" y="5506720"/>
            <a:ext cx="1137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3g                                                         5g                                           9g                                             5g                                    </a:t>
            </a:r>
            <a:r>
              <a:rPr lang="en-US" dirty="0" err="1"/>
              <a:t>5g</a:t>
            </a:r>
            <a:endParaRPr lang="en-US" dirty="0"/>
          </a:p>
          <a:p>
            <a:r>
              <a:rPr lang="en-US" dirty="0"/>
              <a:t>34.50£                                                26£                                        34.70£                                    23.40£                          50£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646AE91-8768-7D9F-F839-49848C9E994F}"/>
              </a:ext>
            </a:extLst>
          </p:cNvPr>
          <p:cNvSpPr txBox="1"/>
          <p:nvPr/>
        </p:nvSpPr>
        <p:spPr>
          <a:xfrm>
            <a:off x="3667067" y="6400800"/>
            <a:ext cx="46939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Total Weight: 27g          Total Price: 168.6£</a:t>
            </a:r>
          </a:p>
        </p:txBody>
      </p:sp>
    </p:spTree>
    <p:extLst>
      <p:ext uri="{BB962C8B-B14F-4D97-AF65-F5344CB8AC3E}">
        <p14:creationId xmlns:p14="http://schemas.microsoft.com/office/powerpoint/2010/main" val="2153843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F4A38F-855F-45E3-CB5C-AAC34FE96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7" y="5279509"/>
            <a:ext cx="970791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Flowchart and Schematic diagram of sensor fusion</a:t>
            </a:r>
          </a:p>
        </p:txBody>
      </p:sp>
      <p:pic>
        <p:nvPicPr>
          <p:cNvPr id="5" name="内容占位符 4" descr="图示&#10;&#10;已自动生成说明">
            <a:extLst>
              <a:ext uri="{FF2B5EF4-FFF2-40B4-BE49-F238E27FC236}">
                <a16:creationId xmlns:a16="http://schemas.microsoft.com/office/drawing/2014/main" id="{A0F28506-FBAD-2279-64D2-F0A24DDEA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092" y="1330121"/>
            <a:ext cx="4533764" cy="2606914"/>
          </a:xfrm>
          <a:prstGeom prst="rect">
            <a:avLst/>
          </a:prstGeom>
        </p:spPr>
      </p:pic>
      <p:pic>
        <p:nvPicPr>
          <p:cNvPr id="6" name="图片 5" descr="图示&#10;&#10;已自动生成说明">
            <a:extLst>
              <a:ext uri="{FF2B5EF4-FFF2-40B4-BE49-F238E27FC236}">
                <a16:creationId xmlns:a16="http://schemas.microsoft.com/office/drawing/2014/main" id="{B2EE175E-70DF-A246-5CA3-513891261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718" y="1398128"/>
            <a:ext cx="4533764" cy="247090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745F7B-6BAB-20D4-8C52-DCB296DB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48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7514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7075D-847D-4B24-A2C0-6B304ED18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2652B3-C027-6C97-835A-BC7590E9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latin typeface="+mj-lt"/>
                <a:ea typeface="+mj-ea"/>
                <a:cs typeface="+mj-cs"/>
              </a:rPr>
              <a:t>Control System</a:t>
            </a:r>
            <a:r>
              <a:rPr lang="en-US" sz="4000"/>
              <a:t> Architecture</a:t>
            </a:r>
            <a:endParaRPr lang="en-US" sz="4000" kern="1200">
              <a:latin typeface="+mj-lt"/>
              <a:ea typeface="+mj-ea"/>
              <a:cs typeface="+mj-cs"/>
            </a:endParaRPr>
          </a:p>
        </p:txBody>
      </p:sp>
      <p:pic>
        <p:nvPicPr>
          <p:cNvPr id="11" name="Content Placeholder 10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D7ED9E2E-EB0D-F703-F234-D2B40220B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49" y="1337683"/>
            <a:ext cx="9337054" cy="501866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410A0F-1B5C-DD89-0E12-9BFE44A3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59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F54283-6783-703C-7ACF-68CAC649B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Autofit/>
          </a:bodyPr>
          <a:lstStyle/>
          <a:p>
            <a:r>
              <a:rPr lang="en-GB" sz="4000" b="1"/>
              <a:t>Detailed Objectives in steps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834D6C-1A03-2E97-222E-390BD8C24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GB" sz="1600"/>
              <a:t>BASELINE SCENARIO</a:t>
            </a:r>
          </a:p>
          <a:p>
            <a:pPr lvl="1"/>
            <a:r>
              <a:rPr lang="en-GB" sz="1600"/>
              <a:t>Pin-point landing with support of external positioning system	</a:t>
            </a:r>
          </a:p>
          <a:p>
            <a:pPr lvl="2"/>
            <a:r>
              <a:rPr lang="en-GB" sz="1600"/>
              <a:t>No improved pathing</a:t>
            </a:r>
          </a:p>
          <a:p>
            <a:pPr lvl="2"/>
            <a:r>
              <a:rPr lang="en-GB" sz="1600"/>
              <a:t>Improved pathing</a:t>
            </a:r>
          </a:p>
          <a:p>
            <a:pPr lvl="1"/>
            <a:r>
              <a:rPr lang="en-GB" sz="1600"/>
              <a:t>Pin-point landing without support of external positioning system</a:t>
            </a:r>
          </a:p>
          <a:p>
            <a:endParaRPr lang="en-GB" sz="1600"/>
          </a:p>
          <a:p>
            <a:r>
              <a:rPr lang="en-GB" sz="1600"/>
              <a:t>STRETCH SCENARIO​</a:t>
            </a:r>
          </a:p>
          <a:p>
            <a:pPr lvl="1"/>
            <a:r>
              <a:rPr lang="en-GB" sz="1600"/>
              <a:t>Landing on movable landing site</a:t>
            </a:r>
            <a:r>
              <a:rPr lang="en-US" sz="1600"/>
              <a:t>​</a:t>
            </a:r>
          </a:p>
          <a:p>
            <a:pPr lvl="1"/>
            <a:r>
              <a:rPr lang="en-GB" sz="1600"/>
              <a:t>Don’t have marked scenario but the lander autonomously selects the favourable area to land</a:t>
            </a:r>
            <a:r>
              <a:rPr lang="en-US" sz="1600"/>
              <a:t>​</a:t>
            </a:r>
          </a:p>
          <a:p>
            <a:pPr lvl="1"/>
            <a:endParaRPr lang="en-GB" sz="1600"/>
          </a:p>
        </p:txBody>
      </p:sp>
      <p:pic>
        <p:nvPicPr>
          <p:cNvPr id="16" name="Picture 5" descr="Une image contenant ciel, capture d’écran, cercle, plein air&#10;&#10;Description générée automatiquement">
            <a:extLst>
              <a:ext uri="{FF2B5EF4-FFF2-40B4-BE49-F238E27FC236}">
                <a16:creationId xmlns:a16="http://schemas.microsoft.com/office/drawing/2014/main" id="{3854D41F-2405-D3E9-E849-4EEFA4450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56" r="17343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270671-68DE-526F-E9B5-010E89E7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885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Colourful shapes and patterns">
            <a:extLst>
              <a:ext uri="{FF2B5EF4-FFF2-40B4-BE49-F238E27FC236}">
                <a16:creationId xmlns:a16="http://schemas.microsoft.com/office/drawing/2014/main" id="{39548782-4170-7CD7-943B-451C3C695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7751" b="797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8E7258E-990C-05FF-F73C-C3752A2B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>
                <a:solidFill>
                  <a:srgbClr val="FFFFFF"/>
                </a:solidFill>
              </a:rPr>
              <a:t>Modeling &amp; Simulation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AD83B4-D4AC-76EF-4C76-2F1308F4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19D7796-F675-488F-AC46-C88938C80352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603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204D42F-DB0C-F56E-00FB-9B9CFC30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 &amp; Simulation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nline Media 4" title="Presentation Simulation">
            <a:hlinkClick r:id="" action="ppaction://media"/>
            <a:extLst>
              <a:ext uri="{FF2B5EF4-FFF2-40B4-BE49-F238E27FC236}">
                <a16:creationId xmlns:a16="http://schemas.microsoft.com/office/drawing/2014/main" id="{B59F0E71-3CD9-4A54-C2B2-E174E003CD8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49481" y="2230546"/>
            <a:ext cx="7093038" cy="400756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886F74-113F-1E51-C284-EBE591DD2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642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05ED68-1E79-4329-07BE-B5D5CAF09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40AEA1-FC6C-A867-3AB9-29F720F54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 &amp; Simulation – UAV Model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2CDAF4-CB29-1C87-3BF2-D7B5496CE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Propulsion Model</a:t>
            </a:r>
          </a:p>
          <a:p>
            <a:r>
              <a:rPr lang="en-US" sz="2200"/>
              <a:t>Gravity</a:t>
            </a:r>
          </a:p>
          <a:p>
            <a:r>
              <a:rPr lang="en-US" sz="2200"/>
              <a:t>Basic Aerodynamic Model</a:t>
            </a:r>
          </a:p>
          <a:p>
            <a:r>
              <a:rPr lang="en-US" sz="2200"/>
              <a:t>6DOF </a:t>
            </a:r>
            <a:br>
              <a:rPr lang="en-US" sz="2200"/>
            </a:br>
            <a:r>
              <a:rPr lang="en-US" sz="2200"/>
              <a:t>(Aerospace Blockset)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33B93F-C785-F22B-4D78-187F0E5BC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8" name="Content Placeholder 7" descr="A diagram of a physics model&#10;&#10;Description automatically generated">
            <a:extLst>
              <a:ext uri="{FF2B5EF4-FFF2-40B4-BE49-F238E27FC236}">
                <a16:creationId xmlns:a16="http://schemas.microsoft.com/office/drawing/2014/main" id="{39930C2E-3C3A-B643-1BA7-3C33ECC5C7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65922" y="1878915"/>
            <a:ext cx="7544764" cy="3231974"/>
          </a:xfrm>
        </p:spPr>
      </p:pic>
    </p:spTree>
    <p:extLst>
      <p:ext uri="{BB962C8B-B14F-4D97-AF65-F5344CB8AC3E}">
        <p14:creationId xmlns:p14="http://schemas.microsoft.com/office/powerpoint/2010/main" val="1292392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0CEE73-769B-2C47-53C7-C44909EB0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2C46EA-28B7-49D7-DCDE-AB7684D2E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 &amp; Simulation – Propulsion Model </a:t>
            </a:r>
            <a:b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(1 / 2)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C96700-F9BD-4EEF-AEA1-14000B2EA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Fully adjustable by modifying transfer functions:</a:t>
            </a:r>
            <a:br>
              <a:rPr lang="en-US" sz="2000"/>
            </a:br>
            <a:r>
              <a:rPr lang="en-US" sz="2000"/>
              <a:t>Throttle to Thrust</a:t>
            </a:r>
            <a:br>
              <a:rPr lang="en-US" sz="2000"/>
            </a:br>
            <a:r>
              <a:rPr lang="en-US" sz="2000"/>
              <a:t>Thrust to Torque</a:t>
            </a:r>
          </a:p>
          <a:p>
            <a:r>
              <a:rPr lang="en-US" sz="2000"/>
              <a:t>Yaw Control by thrust and therefore moment difference between CW and CCW EDFs like it is performed in quadcopters [1]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1E8BD0-5D44-2BB3-5911-2C0421B34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7" name="Content Placeholder 6" descr="A diagram of a model&#10;&#10;Description automatically generated">
            <a:extLst>
              <a:ext uri="{FF2B5EF4-FFF2-40B4-BE49-F238E27FC236}">
                <a16:creationId xmlns:a16="http://schemas.microsoft.com/office/drawing/2014/main" id="{1E0B7F3E-9E43-A693-0F6B-344C2C96A8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90327" y="766103"/>
            <a:ext cx="6763473" cy="5245395"/>
          </a:xfrm>
        </p:spPr>
      </p:pic>
    </p:spTree>
    <p:extLst>
      <p:ext uri="{BB962C8B-B14F-4D97-AF65-F5344CB8AC3E}">
        <p14:creationId xmlns:p14="http://schemas.microsoft.com/office/powerpoint/2010/main" val="13523587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677563-421D-A050-01F7-70093A5D4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839C90-5BBE-8F22-1C43-9551902E2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 &amp; Simulation – Propulsion Model </a:t>
            </a:r>
            <a:b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 / 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CF622B-3887-B9A2-C8D5-AF3B1322E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Thrust Vectoring Model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3A8AEA-80C1-837B-2DE4-6568E531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FB7411A4-F224-DCAF-9DE9-6283680E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3" y="3166997"/>
            <a:ext cx="8738887" cy="2781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1A0C8-5EEB-CB9F-8A5F-10E6DC6AC194}"/>
              </a:ext>
            </a:extLst>
          </p:cNvPr>
          <p:cNvSpPr txBox="1"/>
          <p:nvPr/>
        </p:nvSpPr>
        <p:spPr>
          <a:xfrm>
            <a:off x="8700304" y="2565720"/>
            <a:ext cx="10610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M = F * r</a:t>
            </a:r>
          </a:p>
        </p:txBody>
      </p:sp>
      <p:pic>
        <p:nvPicPr>
          <p:cNvPr id="8" name="Picture 7" descr="A blue arrow with yellow circle and black lines&#10;&#10;Description automatically generated">
            <a:extLst>
              <a:ext uri="{FF2B5EF4-FFF2-40B4-BE49-F238E27FC236}">
                <a16:creationId xmlns:a16="http://schemas.microsoft.com/office/drawing/2014/main" id="{CB01C4C5-D9A8-03DB-A5F7-6F0B62A9A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634" y="1887638"/>
            <a:ext cx="228744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10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730F5-3E76-62F8-0639-740A8F1A4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CF7B84-2B52-44A6-E948-B28D4283B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/>
              <a:t>Modeling &amp; Simulation – Gravity &amp; Aerodynamics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1EC7FF3C-DA84-B0AE-B299-03E1056EE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34" y="2642616"/>
            <a:ext cx="4905828" cy="3605784"/>
          </a:xfrm>
          <a:prstGeom prst="rect">
            <a:avLst/>
          </a:prstGeom>
        </p:spPr>
      </p:pic>
      <p:pic>
        <p:nvPicPr>
          <p:cNvPr id="6" name="Content Placeholder 5" descr="A diagram of a multiplying algorithm&#10;&#10;Description automatically generated">
            <a:extLst>
              <a:ext uri="{FF2B5EF4-FFF2-40B4-BE49-F238E27FC236}">
                <a16:creationId xmlns:a16="http://schemas.microsoft.com/office/drawing/2014/main" id="{5DDD8468-9C48-0105-250E-6F81EB742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3112084"/>
            <a:ext cx="5614416" cy="266684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7AD003-B1DE-E06D-96D2-30C23FF2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224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95EC93-B296-FE73-FFE6-222F855A6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2ACD16-4FB1-1E75-605F-B6BC01BA1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 &amp; Simulation – Autopilot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BAAF5-DE7E-1C45-BC32-E525D048D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Altitude Hold</a:t>
            </a:r>
          </a:p>
          <a:p>
            <a:r>
              <a:rPr lang="en-US" sz="2200"/>
              <a:t>Yaw Control</a:t>
            </a:r>
          </a:p>
          <a:p>
            <a:r>
              <a:rPr lang="en-US" sz="2200"/>
              <a:t>Horizontal Velocity Control Relative to Heading of The UAV</a:t>
            </a:r>
          </a:p>
          <a:p>
            <a:endParaRPr lang="en-US" sz="2200"/>
          </a:p>
        </p:txBody>
      </p:sp>
      <p:pic>
        <p:nvPicPr>
          <p:cNvPr id="11" name="Content Placeholder 10" descr="A diagram of a model&#10;&#10;Description automatically generated">
            <a:extLst>
              <a:ext uri="{FF2B5EF4-FFF2-40B4-BE49-F238E27FC236}">
                <a16:creationId xmlns:a16="http://schemas.microsoft.com/office/drawing/2014/main" id="{E963BC5D-AA0B-BD6E-3275-37EFC8F26C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54296" y="1124884"/>
            <a:ext cx="6903720" cy="460823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FD3097-10C9-F749-00A4-BABD1394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686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DCB150-D913-157E-7912-F29E56C18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B4D510-E9B8-315D-7A1C-9EBB23BC7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4963619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 &amp; Simulation – Controller Based on PIDs</a:t>
            </a: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3E7C3-16C2-3324-F2A4-D67F75E45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Low computational power usage</a:t>
            </a:r>
          </a:p>
          <a:p>
            <a:r>
              <a:rPr lang="en-US" sz="2200"/>
              <a:t>Simplicity</a:t>
            </a:r>
          </a:p>
          <a:p>
            <a:r>
              <a:rPr lang="en-US" sz="2200"/>
              <a:t>Powerful and commonly used across different types of applications in industry</a:t>
            </a:r>
          </a:p>
          <a:p>
            <a:r>
              <a:rPr lang="en-US" sz="2200"/>
              <a:t>Well studied</a:t>
            </a:r>
          </a:p>
          <a:p>
            <a:pPr marL="0" indent="0">
              <a:buNone/>
            </a:pPr>
            <a:r>
              <a:rPr lang="en-US" sz="2200"/>
              <a:t>[1]</a:t>
            </a:r>
          </a:p>
        </p:txBody>
      </p:sp>
      <p:pic>
        <p:nvPicPr>
          <p:cNvPr id="10" name="Content Placeholder 9" descr="A diagram of a diagram&#10;&#10;Description automatically generated">
            <a:extLst>
              <a:ext uri="{FF2B5EF4-FFF2-40B4-BE49-F238E27FC236}">
                <a16:creationId xmlns:a16="http://schemas.microsoft.com/office/drawing/2014/main" id="{E941CD35-8183-7751-E678-068721FACA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54296" y="2238109"/>
            <a:ext cx="6903720" cy="238178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8EC1BB-A841-A859-C94F-0911518CD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57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917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DAED4-DA25-CB59-EDE4-C46CF39CA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DC3D38-F5BD-BEA5-96F2-51ED56A7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Modeling &amp; Simulation – Sensor Simulation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3B75D5-C2C7-2A55-C5B0-CE51FCF3C8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2200"/>
              <a:t>Simulation of real sensor behavior based on state of the UAV in simulation and noise: IMU, Ground Distance and Horizontal Velocity</a:t>
            </a:r>
          </a:p>
        </p:txBody>
      </p:sp>
      <p:pic>
        <p:nvPicPr>
          <p:cNvPr id="15" name="Content Placeholder 14" descr="A diagram of a device&#10;&#10;Description automatically generated">
            <a:extLst>
              <a:ext uri="{FF2B5EF4-FFF2-40B4-BE49-F238E27FC236}">
                <a16:creationId xmlns:a16="http://schemas.microsoft.com/office/drawing/2014/main" id="{B274C19B-D3A7-4144-85EE-56CD3236D3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45620" y="1915618"/>
            <a:ext cx="3832367" cy="3429969"/>
          </a:xfrm>
          <a:prstGeom prst="rect">
            <a:avLst/>
          </a:prstGeom>
        </p:spPr>
      </p:pic>
      <p:pic>
        <p:nvPicPr>
          <p:cNvPr id="16" name="Picture 15" descr="A graph with yellow lines&#10;&#10;Description automatically generated">
            <a:extLst>
              <a:ext uri="{FF2B5EF4-FFF2-40B4-BE49-F238E27FC236}">
                <a16:creationId xmlns:a16="http://schemas.microsoft.com/office/drawing/2014/main" id="{4A546F3C-ACB9-7ADD-720F-09AB02090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26" y="4091243"/>
            <a:ext cx="6829484" cy="162200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95530E-75E1-2510-4837-70DAB35F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382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5" name="Rectangle 2064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A140A9-51A3-40FB-D24D-CACE1D2D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Control components</a:t>
            </a:r>
          </a:p>
        </p:txBody>
      </p:sp>
      <p:sp>
        <p:nvSpPr>
          <p:cNvPr id="2066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A36F63-EEA0-3EA4-CCD7-126B9D46B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41263" y="457200"/>
            <a:ext cx="6007608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/>
              <a:t>Raspberry pi</a:t>
            </a:r>
          </a:p>
          <a:p>
            <a:r>
              <a:rPr lang="en-US" sz="2200"/>
              <a:t>ESP 32</a:t>
            </a:r>
          </a:p>
        </p:txBody>
      </p:sp>
      <p:pic>
        <p:nvPicPr>
          <p:cNvPr id="2054" name="Picture 6" descr="3 pack ESP32 ESP-32S Development Board 2.4 GHz Dual Core WLAN WiFi +  Bluetooth 2-In-1 Microcontroller ESP-WROOM-32 Chip CP2102 for Arduino  (3PCS): Amazon.co.uk: Business, Industry &amp; Science">
            <a:extLst>
              <a:ext uri="{FF2B5EF4-FFF2-40B4-BE49-F238E27FC236}">
                <a16:creationId xmlns:a16="http://schemas.microsoft.com/office/drawing/2014/main" id="{6036DA05-2456-43B5-E4C5-17337492F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9371" y="2569464"/>
            <a:ext cx="4122057" cy="36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spberry Pi 4 B | 4GB RAM | Single Board Computer | 4x1.8 GHz CPU | W">
            <a:extLst>
              <a:ext uri="{FF2B5EF4-FFF2-40B4-BE49-F238E27FC236}">
                <a16:creationId xmlns:a16="http://schemas.microsoft.com/office/drawing/2014/main" id="{8B7CDBCC-FE69-D67E-A0D8-C4D384606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5207" y="2569464"/>
            <a:ext cx="4366689" cy="36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3D6B66-75FB-EB40-172E-CECC4EB0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642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4974D3-8E48-756D-407F-4B91DC341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4800" b="1"/>
              <a:t>Expanded objectives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CB0490-72A4-6EC7-AD00-CC9CF2189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/>
              <a:t>Landing with side wind in the landing area</a:t>
            </a:r>
          </a:p>
          <a:p>
            <a:r>
              <a:rPr lang="en-GB" sz="2200"/>
              <a:t>Measuring the sloshing effect on landing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E7FDCF-9D6B-4A61-EBA5-A1153A4F62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790" r="2179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C59C80-A848-2338-EA19-D2BE46CA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4003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A9A48-03E3-61B9-40CF-D8EDDF03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Activity plan</a:t>
            </a:r>
            <a:endParaRPr lang="fr-FR" sz="3200"/>
          </a:p>
        </p:txBody>
      </p:sp>
      <p:pic>
        <p:nvPicPr>
          <p:cNvPr id="6" name="Picture 5" descr="A desk with technical drawings, pencil and tools">
            <a:extLst>
              <a:ext uri="{FF2B5EF4-FFF2-40B4-BE49-F238E27FC236}">
                <a16:creationId xmlns:a16="http://schemas.microsoft.com/office/drawing/2014/main" id="{422D84E9-DC87-76F2-5B3C-0B9C6C8AD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28" r="21934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56018B-30B0-C594-68DF-0A15A769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787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28A010-4F57-8D71-C125-577F3FE67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37CD3B6-201A-9373-3350-80CF5618B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46"/>
            <a:ext cx="12192000" cy="6894195"/>
          </a:xfrm>
        </p:spPr>
      </p:pic>
    </p:spTree>
    <p:extLst>
      <p:ext uri="{BB962C8B-B14F-4D97-AF65-F5344CB8AC3E}">
        <p14:creationId xmlns:p14="http://schemas.microsoft.com/office/powerpoint/2010/main" val="1394226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BD7AEE-D762-2450-8D85-C64F5E9F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Kanban</a:t>
            </a:r>
          </a:p>
        </p:txBody>
      </p:sp>
      <p:pic>
        <p:nvPicPr>
          <p:cNvPr id="6" name="Espace réservé du contenu 5" descr="Une image contenant capture d’écran, texte, logiciel, Logiciel multimédia&#10;&#10;Description générée automatiquement">
            <a:extLst>
              <a:ext uri="{FF2B5EF4-FFF2-40B4-BE49-F238E27FC236}">
                <a16:creationId xmlns:a16="http://schemas.microsoft.com/office/drawing/2014/main" id="{07C0574D-0F41-6D9E-4F69-0D71F2F98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57" r="3395"/>
          <a:stretch/>
        </p:blipFill>
        <p:spPr>
          <a:xfrm>
            <a:off x="1100894" y="1966293"/>
            <a:ext cx="9990211" cy="445216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1FBA70-B4C6-DB42-D87B-A1C3B4222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7069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Rolls of blueprints">
            <a:extLst>
              <a:ext uri="{FF2B5EF4-FFF2-40B4-BE49-F238E27FC236}">
                <a16:creationId xmlns:a16="http://schemas.microsoft.com/office/drawing/2014/main" id="{176D728A-CB6D-262F-9427-B09BA0417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99" b="1443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D9B894-9D27-E751-C08C-F352278D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Annex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59C0C3-0613-FF03-AAAD-E54903E44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19D7796-F675-488F-AC46-C88938C80352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82129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7B9B7E02-9A54-66E6-4FDE-2401791A6146}"/>
              </a:ext>
            </a:extLst>
          </p:cNvPr>
          <p:cNvGrpSpPr/>
          <p:nvPr/>
        </p:nvGrpSpPr>
        <p:grpSpPr>
          <a:xfrm>
            <a:off x="501509" y="390353"/>
            <a:ext cx="11358748" cy="6077293"/>
            <a:chOff x="314696" y="676124"/>
            <a:chExt cx="11358748" cy="607729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2DE43F-A89F-D894-E4D5-0D61EE672E7B}"/>
                </a:ext>
              </a:extLst>
            </p:cNvPr>
            <p:cNvSpPr txBox="1"/>
            <p:nvPr/>
          </p:nvSpPr>
          <p:spPr>
            <a:xfrm>
              <a:off x="2686720" y="676124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4 EDF</a:t>
              </a:r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338AEF-DB96-3895-E7D3-E9CC6E9D6A0C}"/>
                </a:ext>
              </a:extLst>
            </p:cNvPr>
            <p:cNvSpPr txBox="1"/>
            <p:nvPr/>
          </p:nvSpPr>
          <p:spPr>
            <a:xfrm>
              <a:off x="8438461" y="689016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1 EDF</a:t>
              </a:r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47A193-C9E6-BBC5-38F7-958102E9AD91}"/>
                </a:ext>
              </a:extLst>
            </p:cNvPr>
            <p:cNvSpPr txBox="1"/>
            <p:nvPr/>
          </p:nvSpPr>
          <p:spPr>
            <a:xfrm>
              <a:off x="6215003" y="1148186"/>
              <a:ext cx="5266372" cy="53553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b="1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Specs: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IN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EDF Motor: 590Kv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IN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Peak Power Draw by EDF: 4460W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IN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80% Throttle Cruise Power: 0.80 * 4460W = </a:t>
              </a:r>
              <a:r>
                <a:rPr lang="en-IN" dirty="0">
                  <a:solidFill>
                    <a:srgbClr val="1C19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3568</a:t>
              </a:r>
              <a:r>
                <a:rPr lang="en-IN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IN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Thrust = 7.5Kg @ 100%, 6Kg @ 80% throttle</a:t>
              </a:r>
            </a:p>
            <a:p>
              <a:pPr algn="l">
                <a:buFont typeface="Arial" panose="020B0604020202020204" pitchFamily="34" charset="0"/>
                <a:buChar char="•"/>
              </a:pPr>
              <a:endParaRPr lang="en-IN" i="0" dirty="0">
                <a:solidFill>
                  <a:srgbClr val="1C19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b="1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Battery specs: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1C19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S2P = </a:t>
              </a:r>
              <a:r>
                <a:rPr lang="en-US" dirty="0">
                  <a:solidFill>
                    <a:srgbClr val="1C19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 x (6</a:t>
              </a:r>
              <a:r>
                <a:rPr lang="en-US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cells series) in parallel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rgbClr val="1C19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IN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 4500mAh 35C LiPo x 2</a:t>
              </a:r>
              <a:endParaRPr lang="en-US" i="0" dirty="0">
                <a:solidFill>
                  <a:srgbClr val="1C19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LiPo cell voltage = 3.7V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1C19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otal voltage = 12 * 3.7V = 44.4V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Capacity = 4500mAh</a:t>
              </a:r>
            </a:p>
            <a:p>
              <a:pPr algn="l"/>
              <a:endParaRPr lang="en-IN" i="0" dirty="0">
                <a:solidFill>
                  <a:srgbClr val="1C19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en-IN" b="1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Flight Time Estimate: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energy capacity </a:t>
              </a:r>
              <a:r>
                <a:rPr lang="en-IN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= </a:t>
              </a:r>
              <a:r>
                <a:rPr lang="en-US" dirty="0">
                  <a:solidFill>
                    <a:srgbClr val="1C19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4500mAh x 44.4V = 200 </a:t>
              </a:r>
              <a:r>
                <a:rPr lang="en-US" dirty="0" err="1">
                  <a:solidFill>
                    <a:srgbClr val="1C19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</a:t>
              </a:r>
              <a:endParaRPr lang="en-IN" i="0" dirty="0">
                <a:solidFill>
                  <a:srgbClr val="1C19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IN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at 80% = </a:t>
              </a:r>
              <a:r>
                <a:rPr lang="en-IN" dirty="0">
                  <a:solidFill>
                    <a:srgbClr val="1C19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3568</a:t>
              </a:r>
              <a:r>
                <a:rPr lang="en-IN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IN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Flight Time = Energy / Power = 200Wh / </a:t>
              </a:r>
              <a:r>
                <a:rPr lang="en-IN" dirty="0">
                  <a:solidFill>
                    <a:srgbClr val="1C19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3568</a:t>
              </a:r>
              <a:r>
                <a:rPr lang="en-IN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 =</a:t>
              </a:r>
              <a:r>
                <a:rPr lang="en-IN" dirty="0">
                  <a:solidFill>
                    <a:srgbClr val="1C19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IN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0.056 hours  </a:t>
              </a:r>
            </a:p>
            <a:p>
              <a:pPr algn="l"/>
              <a:r>
                <a:rPr lang="en-IN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= </a:t>
              </a:r>
              <a:r>
                <a:rPr lang="en-IN" b="1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 minutes 21 seconds </a:t>
              </a:r>
              <a:r>
                <a:rPr lang="en-US" b="1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flight time</a:t>
              </a:r>
              <a:endParaRPr lang="en-IN" b="1" i="0" dirty="0">
                <a:solidFill>
                  <a:srgbClr val="1C19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BB289D-62EF-9827-688E-3DCB01E6DB0C}"/>
                </a:ext>
              </a:extLst>
            </p:cNvPr>
            <p:cNvSpPr txBox="1"/>
            <p:nvPr/>
          </p:nvSpPr>
          <p:spPr>
            <a:xfrm>
              <a:off x="433446" y="1121106"/>
              <a:ext cx="5326001" cy="56323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1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Specs: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4 EDF motors, peak power is 4 * 1764W = 7056W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IN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60% Throttle Cruise Power: </a:t>
              </a:r>
              <a:r>
                <a:rPr lang="en-US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= 0.60 * 7056W = 4234W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Using 2 x 5000mAh 22.2V 6S batteries (</a:t>
              </a:r>
              <a:r>
                <a:rPr lang="en-US" dirty="0">
                  <a:solidFill>
                    <a:srgbClr val="1C19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88</a:t>
              </a:r>
              <a:r>
                <a:rPr lang="en-US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00W capacity total)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IN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Thrust = 9.2Kg @ 100%, 5.52Kg @ 60% throttle</a:t>
              </a:r>
            </a:p>
            <a:p>
              <a:pPr algn="l"/>
              <a:endParaRPr lang="en-US" i="0" dirty="0">
                <a:solidFill>
                  <a:srgbClr val="1C19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en-US" b="1" dirty="0">
                  <a:solidFill>
                    <a:srgbClr val="1C19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Analysis: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1C19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Battery energy capacity = 5000mAh x 22.2V x 2 = 222 </a:t>
              </a:r>
              <a:r>
                <a:rPr lang="en-US" dirty="0" err="1">
                  <a:solidFill>
                    <a:srgbClr val="1C19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</a:t>
              </a:r>
              <a:endParaRPr lang="en-US" dirty="0">
                <a:solidFill>
                  <a:srgbClr val="1C191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1C19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Maximum discharge rate = 80C = 80 x 5A = 400A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1C19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Maximum battery power = Current x Voltage = 400A x 22.2V = 8880W</a:t>
              </a:r>
            </a:p>
            <a:p>
              <a:pPr algn="l">
                <a:buFont typeface="Arial" panose="020B0604020202020204" pitchFamily="34" charset="0"/>
                <a:buChar char="•"/>
              </a:pPr>
              <a:endParaRPr lang="en-US" i="0" dirty="0">
                <a:solidFill>
                  <a:srgbClr val="1C19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en-US" b="1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Flight Time Estimate: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energy capacity = 2 x 5000mAh x 22.2V = 222Wh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consumption @ 60% throttle = 4234W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222Wh / 4234W = 0.0525 hours</a:t>
              </a:r>
            </a:p>
            <a:p>
              <a:pPr algn="l"/>
              <a:r>
                <a:rPr lang="en-US" b="1" i="0" dirty="0">
                  <a:solidFill>
                    <a:srgbClr val="1C1917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= 3 minutes 15 seconds flight time</a:t>
              </a:r>
            </a:p>
          </p:txBody>
        </p: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97F3EE48-CE46-8F33-A961-38F979C62190}"/>
                </a:ext>
              </a:extLst>
            </p:cNvPr>
            <p:cNvGrpSpPr/>
            <p:nvPr/>
          </p:nvGrpSpPr>
          <p:grpSpPr>
            <a:xfrm>
              <a:off x="314696" y="682296"/>
              <a:ext cx="11358748" cy="6016954"/>
              <a:chOff x="314696" y="682296"/>
              <a:chExt cx="11358748" cy="6016954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D7EB486-8ED2-C269-E1DC-9C1DDDFF00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6624" y="682296"/>
                <a:ext cx="0" cy="60007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4A1E462-C6D2-5D71-60E3-39BA9EC3D9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696" y="1058348"/>
                <a:ext cx="11358748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AA94F45-EE4C-91BD-4202-362050B0F5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696" y="682296"/>
                <a:ext cx="11358748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0574417-841D-103F-C46E-737ED035EE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696" y="682296"/>
                <a:ext cx="0" cy="601695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2FC69EE-6385-E80D-D9AB-40BD7ECDC6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73444" y="682296"/>
                <a:ext cx="0" cy="60007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6D9B8C-DA1A-2220-78B5-F84B80E762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696" y="6683046"/>
                <a:ext cx="11358748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627656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7DFA57-53F3-C617-D015-7ABD5AA3F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65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DABE16-0DCA-8630-8D07-61C241985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98703"/>
              </p:ext>
            </p:extLst>
          </p:nvPr>
        </p:nvGraphicFramePr>
        <p:xfrm>
          <a:off x="821267" y="1495425"/>
          <a:ext cx="10532533" cy="262609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31333">
                  <a:extLst>
                    <a:ext uri="{9D8B030D-6E8A-4147-A177-3AD203B41FA5}">
                      <a16:colId xmlns:a16="http://schemas.microsoft.com/office/drawing/2014/main" val="1846766457"/>
                    </a:ext>
                  </a:extLst>
                </a:gridCol>
                <a:gridCol w="4868333">
                  <a:extLst>
                    <a:ext uri="{9D8B030D-6E8A-4147-A177-3AD203B41FA5}">
                      <a16:colId xmlns:a16="http://schemas.microsoft.com/office/drawing/2014/main" val="1296319726"/>
                    </a:ext>
                  </a:extLst>
                </a:gridCol>
                <a:gridCol w="4732867">
                  <a:extLst>
                    <a:ext uri="{9D8B030D-6E8A-4147-A177-3AD203B41FA5}">
                      <a16:colId xmlns:a16="http://schemas.microsoft.com/office/drawing/2014/main" val="1162025753"/>
                    </a:ext>
                  </a:extLst>
                </a:gridCol>
              </a:tblGrid>
              <a:tr h="100671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Links</a:t>
                      </a:r>
                      <a:endParaRPr lang="en-IN" sz="15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EDF(CCW) :- </a:t>
                      </a:r>
                      <a:r>
                        <a:rPr lang="en-US" sz="15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https://www.turbines-rc.com/en/turbines-rc-fd/3228-edf-ducted-fan-fd-model-pro-70mm-12-blades-6s-motor-2100kv-ccw.html</a:t>
                      </a:r>
                      <a:endParaRPr lang="en-US" sz="1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en-IN" sz="15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EDF(CW) :- </a:t>
                      </a:r>
                      <a:r>
                        <a:rPr lang="en-IN" sz="1500" b="0" i="0" u="none" strike="noStrike" kern="12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https://www.turbines-rc.com/en/turbines-rc-fd/3227-edf-ducted-fan-fd-model-pro-70mm-12-blades-6s-motor-2100kv-cw.html</a:t>
                      </a:r>
                      <a:endParaRPr lang="en-IN" sz="1500" b="0" i="0" u="none" strike="noStrike" kern="1200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en-IN" sz="1500" b="1" i="0" u="none" strike="noStrike" kern="12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ESC : </a:t>
                      </a:r>
                      <a:r>
                        <a:rPr lang="en-IN" sz="15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https://www.hyperflight.co.uk/products.asp?code=BE390&amp;name=e-power-plus-90a-high-rpm-esc</a:t>
                      </a:r>
                      <a:endParaRPr lang="en-IN" sz="15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EDF :- </a:t>
                      </a:r>
                      <a:r>
                        <a:rPr lang="en-IN" sz="150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https://www.turbines-rc.com/en/ejets-jetfan/1370-ducted-fan-edf-jetfan-120-pro-ejets-het-800-73-590.html</a:t>
                      </a:r>
                      <a:endParaRPr lang="en-IN" sz="150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en-IN" sz="1500" b="1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ESC : - </a:t>
                      </a:r>
                      <a:r>
                        <a:rPr lang="en-IN" sz="15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https://www.turbines-rc.com/en/50a-and-over/869-het-zeus-150a-hv-esc-6-12s-opto.html</a:t>
                      </a:r>
                      <a:endParaRPr lang="en-IN" sz="15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282667"/>
                  </a:ext>
                </a:extLst>
              </a:tr>
              <a:tr h="520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  <a:endParaRPr lang="en-IN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: - </a:t>
                      </a:r>
                      <a:r>
                        <a:rPr lang="en-IN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£</a:t>
                      </a:r>
                      <a:r>
                        <a:rPr lang="en-US" sz="15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 + </a:t>
                      </a:r>
                      <a:r>
                        <a:rPr lang="en-IN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£</a:t>
                      </a:r>
                      <a:r>
                        <a:rPr lang="en-US" sz="15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302 + </a:t>
                      </a:r>
                      <a:r>
                        <a:rPr lang="en-IN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£</a:t>
                      </a:r>
                      <a:r>
                        <a:rPr lang="en-US" sz="15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176 + </a:t>
                      </a:r>
                      <a:r>
                        <a:rPr lang="en-IN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£</a:t>
                      </a:r>
                      <a:r>
                        <a:rPr lang="en-US" sz="15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= </a:t>
                      </a:r>
                      <a:r>
                        <a:rPr lang="en-IN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£750 </a:t>
                      </a:r>
                      <a:r>
                        <a:rPr lang="en-US" sz="15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connectors</a:t>
                      </a:r>
                      <a:endParaRPr lang="en-IN" sz="15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: - </a:t>
                      </a:r>
                      <a:r>
                        <a:rPr lang="en-IN" sz="15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£</a:t>
                      </a:r>
                      <a:r>
                        <a:rPr lang="en-US" sz="15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419 + </a:t>
                      </a:r>
                      <a:r>
                        <a:rPr lang="en-IN" sz="15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£</a:t>
                      </a:r>
                      <a:r>
                        <a:rPr lang="en-US" sz="15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 + </a:t>
                      </a:r>
                      <a:r>
                        <a:rPr lang="en-IN" sz="15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£</a:t>
                      </a:r>
                      <a:r>
                        <a:rPr lang="en-US" sz="15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 +  </a:t>
                      </a:r>
                      <a:r>
                        <a:rPr lang="en-IN" sz="15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£15</a:t>
                      </a:r>
                      <a:r>
                        <a:rPr lang="en-US" sz="15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IN" sz="15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£</a:t>
                      </a:r>
                      <a:r>
                        <a:rPr lang="en-US" sz="15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735 </a:t>
                      </a:r>
                      <a:r>
                        <a:rPr lang="en-US" sz="15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connectors</a:t>
                      </a:r>
                      <a:endParaRPr lang="en-IN" sz="15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40" marR="3340" marT="483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7203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52AAB9-2BA5-D23E-1417-938A0BA1AED2}"/>
              </a:ext>
            </a:extLst>
          </p:cNvPr>
          <p:cNvSpPr txBox="1"/>
          <p:nvPr/>
        </p:nvSpPr>
        <p:spPr>
          <a:xfrm>
            <a:off x="711200" y="338667"/>
            <a:ext cx="4748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Links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2394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3B06F8-69EF-CAE3-4E33-DC0140AC7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34" y="340518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ECF36D-BB09-7343-2DFF-86AC0EDF7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1555"/>
            <a:ext cx="10515600" cy="560466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1700">
                <a:latin typeface="Times New Roman"/>
                <a:cs typeface="Times New Roman"/>
              </a:rPr>
              <a:t>[1] </a:t>
            </a:r>
            <a:r>
              <a:rPr lang="en-GB" sz="1700" b="0" i="0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Song, Zhengyu, and Cong Wang. "Powered soft landing guidance method for launchers with non-cluster configured engines." </a:t>
            </a:r>
            <a:r>
              <a:rPr lang="en-GB" sz="1700" b="0" i="1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Acta </a:t>
            </a:r>
            <a:r>
              <a:rPr lang="en-GB" sz="1700" b="0" i="1" err="1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Astronautica</a:t>
            </a:r>
            <a:r>
              <a:rPr lang="en-GB" sz="1700" b="0" i="0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 189 (2021): 379-390.</a:t>
            </a:r>
            <a:endParaRPr lang="en-GB" sz="1700">
              <a:latin typeface="Times New Roman"/>
              <a:cs typeface="Times New Roman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700">
                <a:latin typeface="Times New Roman"/>
                <a:cs typeface="Times New Roman"/>
              </a:rPr>
              <a:t>[2] </a:t>
            </a:r>
            <a:r>
              <a:rPr lang="en-GB" sz="1700">
                <a:solidFill>
                  <a:srgbClr val="000000"/>
                </a:solidFill>
                <a:latin typeface="Times New Roman"/>
                <a:cs typeface="Times New Roman"/>
              </a:rPr>
              <a:t>Ang, Kiam Heong, Gregory Chong, and Yun Li. "PID control system analysis, design, and technology." IEEE transactions on control systems technology 13, no. 4 (2005): 559-576.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700">
                <a:latin typeface="Times New Roman"/>
                <a:cs typeface="Times New Roman"/>
              </a:rPr>
              <a:t>[3] </a:t>
            </a:r>
            <a:r>
              <a:rPr lang="en-GB" sz="1700">
                <a:solidFill>
                  <a:srgbClr val="000000"/>
                </a:solidFill>
                <a:latin typeface="Times New Roman"/>
                <a:cs typeface="Times New Roman"/>
              </a:rPr>
              <a:t>Luukkonen, Teppo. "Modelling and control of quadcopter." Independent research project in applied mathematics, Espoo 22, no. 22 (2011).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700">
                <a:latin typeface="Times New Roman"/>
                <a:cs typeface="Times New Roman"/>
              </a:rPr>
              <a:t>[4] </a:t>
            </a:r>
            <a:r>
              <a:rPr lang="en-GB" sz="1700" b="0" i="0">
                <a:solidFill>
                  <a:srgbClr val="222222"/>
                </a:solidFill>
                <a:effectLst/>
                <a:latin typeface="Times New Roman"/>
                <a:ea typeface="+mn-lt"/>
                <a:cs typeface="Times New Roman"/>
              </a:rPr>
              <a:t>R.V. </a:t>
            </a:r>
            <a:r>
              <a:rPr lang="en-GB" sz="1700" err="1">
                <a:solidFill>
                  <a:srgbClr val="222222"/>
                </a:solidFill>
                <a:latin typeface="Times New Roman"/>
                <a:ea typeface="+mn-lt"/>
                <a:cs typeface="Times New Roman"/>
              </a:rPr>
              <a:t>Nanditta</a:t>
            </a:r>
            <a:r>
              <a:rPr lang="en-GB" sz="1700">
                <a:solidFill>
                  <a:srgbClr val="222222"/>
                </a:solidFill>
                <a:latin typeface="Times New Roman"/>
                <a:ea typeface="+mn-lt"/>
                <a:cs typeface="Times New Roman"/>
              </a:rPr>
              <a:t>, “</a:t>
            </a:r>
            <a:r>
              <a:rPr lang="en-GB" sz="1700" b="0" i="0">
                <a:solidFill>
                  <a:srgbClr val="222222"/>
                </a:solidFill>
                <a:effectLst/>
                <a:latin typeface="Times New Roman"/>
                <a:ea typeface="+mn-lt"/>
                <a:cs typeface="Times New Roman"/>
              </a:rPr>
              <a:t>Structural Design and Analysis of High-Powered Model Rockets</a:t>
            </a:r>
            <a:r>
              <a:rPr lang="en-GB" sz="1700">
                <a:solidFill>
                  <a:srgbClr val="222222"/>
                </a:solidFill>
                <a:latin typeface="Times New Roman"/>
                <a:ea typeface="+mn-lt"/>
                <a:cs typeface="Times New Roman"/>
              </a:rPr>
              <a:t>.” Accessed: Jan. 11, 2024. [Online]. Available: </a:t>
            </a:r>
            <a:r>
              <a:rPr lang="en-GB" sz="1700">
                <a:solidFill>
                  <a:srgbClr val="222222"/>
                </a:solidFill>
                <a:latin typeface="Times New Roman"/>
                <a:ea typeface="+mn-lt"/>
                <a:cs typeface="Times New Roman"/>
                <a:hlinkClick r:id="rId2"/>
              </a:rPr>
              <a:t>https://www.researchgate.net/publication/351516091_Structural_Design_and_Analysis_of_High-Powered_Model_Rockets</a:t>
            </a:r>
            <a:endParaRPr lang="en-US" sz="1700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700">
                <a:latin typeface="Times New Roman"/>
                <a:cs typeface="Times New Roman"/>
              </a:rPr>
              <a:t>[5] </a:t>
            </a:r>
            <a:r>
              <a:rPr lang="en-GB" sz="1700">
                <a:solidFill>
                  <a:srgbClr val="222222"/>
                </a:solidFill>
                <a:latin typeface="Times New Roman"/>
                <a:ea typeface="+mn-lt"/>
                <a:cs typeface="Times New Roman"/>
              </a:rPr>
              <a:t>F. S. Azevedo, “Knowing the Stability of Model Rockets: A Study of Learning in Interest-Based Practices,” </a:t>
            </a:r>
            <a:r>
              <a:rPr lang="en-GB" sz="1700" err="1">
                <a:solidFill>
                  <a:srgbClr val="222222"/>
                </a:solidFill>
                <a:latin typeface="Times New Roman"/>
                <a:ea typeface="+mn-lt"/>
                <a:cs typeface="Times New Roman"/>
              </a:rPr>
              <a:t>Cogn</a:t>
            </a:r>
            <a:r>
              <a:rPr lang="en-GB" sz="1700">
                <a:solidFill>
                  <a:srgbClr val="222222"/>
                </a:solidFill>
                <a:latin typeface="Times New Roman"/>
                <a:ea typeface="+mn-lt"/>
                <a:cs typeface="Times New Roman"/>
              </a:rPr>
              <a:t>. Instr., vol. 31, no. 3, pp. 345–374, Jul. 2013, </a:t>
            </a:r>
            <a:r>
              <a:rPr lang="en-GB" sz="1700" err="1">
                <a:solidFill>
                  <a:srgbClr val="222222"/>
                </a:solidFill>
                <a:latin typeface="Times New Roman"/>
                <a:ea typeface="+mn-lt"/>
                <a:cs typeface="Times New Roman"/>
              </a:rPr>
              <a:t>doi</a:t>
            </a:r>
            <a:r>
              <a:rPr lang="en-GB" sz="1700">
                <a:solidFill>
                  <a:srgbClr val="222222"/>
                </a:solidFill>
                <a:latin typeface="Times New Roman"/>
                <a:ea typeface="+mn-lt"/>
                <a:cs typeface="Times New Roman"/>
              </a:rPr>
              <a:t>: 10.1080/07370008.2013.799168.</a:t>
            </a:r>
            <a:endParaRPr lang="en-GB"/>
          </a:p>
          <a:p>
            <a:pPr marL="0" indent="0" fontAlgn="t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sz="1700">
                <a:solidFill>
                  <a:srgbClr val="222222"/>
                </a:solidFill>
                <a:latin typeface="Times New Roman"/>
                <a:ea typeface="+mn-lt"/>
                <a:cs typeface="Times New Roman"/>
              </a:rPr>
              <a:t>[6] J. M. J. C. H. M. LUKE SALA, "Orion Aerospace," 2020. [Online]. Available: https://www.youtube.com/watch?v=UfoYZlLNC90. [Accessed 11 01 2024].</a:t>
            </a:r>
            <a:endParaRPr lang="en-IN" sz="1700">
              <a:solidFill>
                <a:srgbClr val="222222"/>
              </a:solidFill>
              <a:latin typeface="Times New Roman"/>
              <a:ea typeface="+mn-lt"/>
              <a:cs typeface="Times New Roman"/>
            </a:endParaRPr>
          </a:p>
          <a:p>
            <a:pPr marL="0" indent="0" fontAlgn="t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sz="1700">
                <a:solidFill>
                  <a:srgbClr val="222222"/>
                </a:solidFill>
                <a:latin typeface="Times New Roman"/>
                <a:ea typeface="+mn-lt"/>
                <a:cs typeface="Times New Roman"/>
              </a:rPr>
              <a:t>[7] T. S. M. S. m. Mariusz Chmielewski, "Iwis.polskiewynalazki.pl," 25 08 2021. [Online]. Available: https://www.youtube.com/watch?v=cDIzuPaOlDM. [Accessed 11 01 2024].</a:t>
            </a:r>
            <a:endParaRPr lang="en-GB" sz="17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1CA95E-5411-1A68-6E06-6BC557FF2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74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railroad extending through the desert">
            <a:extLst>
              <a:ext uri="{FF2B5EF4-FFF2-40B4-BE49-F238E27FC236}">
                <a16:creationId xmlns:a16="http://schemas.microsoft.com/office/drawing/2014/main" id="{24A33F5B-3296-FA76-4922-EC63D970A3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4964" b="1003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70E710A-A7E2-B7D6-E356-40202EB8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Requirements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B2DB38-2CC9-D738-FCF4-B756BC51B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19D7796-F675-488F-AC46-C88938C80352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29527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FBEF68-C181-31FF-31D8-C001FD4E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b="1"/>
              <a:t>Requirements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8DF463-1F96-32BA-7F17-4CCCFEEE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/>
              <a:t>The prototype budget shall not exceed 2,000£</a:t>
            </a:r>
          </a:p>
          <a:p>
            <a:pPr marL="514350" indent="-514350">
              <a:buFont typeface="+mj-lt"/>
              <a:buAutoNum type="arabicPeriod"/>
            </a:pPr>
            <a:r>
              <a:rPr lang="en-GB"/>
              <a:t>The prototype shall have similarities with existing rockets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/>
              <a:t>Same Thrust-to-Weight-Ratio (TWR) [1]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/>
              <a:t>Same CG to CT distance [2]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/>
              <a:t>Same landing pad proportions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/>
              <a:t>The prototype shall be fully controllable</a:t>
            </a:r>
          </a:p>
          <a:p>
            <a:pPr marL="514350" indent="-514350">
              <a:buFont typeface="+mj-lt"/>
              <a:buAutoNum type="arabicPeriod"/>
            </a:pPr>
            <a:r>
              <a:rPr lang="en-GB"/>
              <a:t>The prototype shall have: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/>
              <a:t>Structure mass limit: 4.5kg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/>
              <a:t>Payload mass: 0.8kg</a:t>
            </a:r>
          </a:p>
          <a:p>
            <a:pPr marL="514350" indent="-514350">
              <a:buFont typeface="+mj-lt"/>
              <a:buAutoNum type="arabicPeriod"/>
            </a:pPr>
            <a:r>
              <a:rPr lang="en-GB"/>
              <a:t>The prototype shall be safe and be reusable</a:t>
            </a:r>
          </a:p>
          <a:p>
            <a:pPr marL="971550" lvl="1" indent="-514350">
              <a:buFont typeface="+mj-lt"/>
              <a:buAutoNum type="arabicPeriod"/>
            </a:pPr>
            <a:endParaRPr lang="en-GB"/>
          </a:p>
          <a:p>
            <a:pPr lvl="1"/>
            <a:endParaRPr lang="en-GB"/>
          </a:p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A2C329-0D28-2D78-2941-07E6225D5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8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4512C4-2C3C-7600-0855-5A45E1272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39" y="1370591"/>
            <a:ext cx="4358297" cy="38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14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D630B4-4CCC-7B1D-1803-DAED942D7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etal tic-tac-toe game pieces">
            <a:extLst>
              <a:ext uri="{FF2B5EF4-FFF2-40B4-BE49-F238E27FC236}">
                <a16:creationId xmlns:a16="http://schemas.microsoft.com/office/drawing/2014/main" id="{18B8F650-FC83-DC85-9733-AD8AC64D13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9239" b="576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6D38BDB-8D4D-8637-AC46-6D41A5EC3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7434"/>
            <a:ext cx="7848600" cy="32044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Selection, Design, and Verification of agents and payloads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264613-F0F7-08CE-0ADF-98407A64D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BCD108-3AEC-E4C8-4DA1-A3D6B7F2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19D7796-F675-488F-AC46-C88938C80352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368976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9865E62228414D9C53881AF3449BD8" ma:contentTypeVersion="5" ma:contentTypeDescription="Create a new document." ma:contentTypeScope="" ma:versionID="ab561567f66acab8c3913feec0a32e78">
  <xsd:schema xmlns:xsd="http://www.w3.org/2001/XMLSchema" xmlns:xs="http://www.w3.org/2001/XMLSchema" xmlns:p="http://schemas.microsoft.com/office/2006/metadata/properties" xmlns:ns2="ddc71e21-8860-43ab-8951-1d07615247b9" xmlns:ns3="72c78bd8-c915-4a41-b7ec-40d938ecf59a" targetNamespace="http://schemas.microsoft.com/office/2006/metadata/properties" ma:root="true" ma:fieldsID="7fb29c63da855900165e4063dc77e1c4" ns2:_="" ns3:_="">
    <xsd:import namespace="ddc71e21-8860-43ab-8951-1d07615247b9"/>
    <xsd:import namespace="72c78bd8-c915-4a41-b7ec-40d938ecf5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71e21-8860-43ab-8951-1d07615247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c78bd8-c915-4a41-b7ec-40d938ecf59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2c78bd8-c915-4a41-b7ec-40d938ecf59a">
      <UserInfo>
        <DisplayName>Dmitry Ignatyev</DisplayName>
        <AccountId>21</AccountId>
        <AccountType/>
      </UserInfo>
      <UserInfo>
        <DisplayName>[Student] Sebastien Lambert</DisplayName>
        <AccountId>18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5B9E9D7-FF26-43EE-B1C5-4A030CD223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ECDA3C-8185-4B45-B2E1-45927E54BD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c71e21-8860-43ab-8951-1d07615247b9"/>
    <ds:schemaRef ds:uri="72c78bd8-c915-4a41-b7ec-40d938ecf5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D2C328-1CC3-4D35-B53B-079B820908CD}">
  <ds:schemaRefs>
    <ds:schemaRef ds:uri="http://www.w3.org/XML/1998/namespace"/>
    <ds:schemaRef ds:uri="http://purl.org/dc/terms/"/>
    <ds:schemaRef ds:uri="http://purl.org/dc/dcmitype/"/>
    <ds:schemaRef ds:uri="ddc71e21-8860-43ab-8951-1d07615247b9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72c78bd8-c915-4a41-b7ec-40d938ecf59a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3290</Words>
  <Application>Microsoft Office PowerPoint</Application>
  <PresentationFormat>Grand écran</PresentationFormat>
  <Paragraphs>616</Paragraphs>
  <Slides>66</Slides>
  <Notes>11</Notes>
  <HiddenSlides>0</HiddenSlides>
  <MMClips>1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66</vt:i4>
      </vt:variant>
    </vt:vector>
  </HeadingPairs>
  <TitlesOfParts>
    <vt:vector size="77" baseType="lpstr">
      <vt:lpstr>Amazon Ember</vt:lpstr>
      <vt:lpstr>-apple-system</vt:lpstr>
      <vt:lpstr>Aptos</vt:lpstr>
      <vt:lpstr>Aptos Display</vt:lpstr>
      <vt:lpstr>Arial</vt:lpstr>
      <vt:lpstr>Arial Nova</vt:lpstr>
      <vt:lpstr>Calibri</vt:lpstr>
      <vt:lpstr>Consolas</vt:lpstr>
      <vt:lpstr>Times New Roman</vt:lpstr>
      <vt:lpstr>Thème Office</vt:lpstr>
      <vt:lpstr>1_Thème Office</vt:lpstr>
      <vt:lpstr>GDP Return 2023/2024</vt:lpstr>
      <vt:lpstr>Table of contents</vt:lpstr>
      <vt:lpstr>Teams </vt:lpstr>
      <vt:lpstr>Aim and Objectives​</vt:lpstr>
      <vt:lpstr>Detailed Objectives in steps</vt:lpstr>
      <vt:lpstr>Expanded objectives</vt:lpstr>
      <vt:lpstr>Requirements</vt:lpstr>
      <vt:lpstr>Requirements</vt:lpstr>
      <vt:lpstr>Selection, Design, and Verification of agents and payloads</vt:lpstr>
      <vt:lpstr>Active control position system</vt:lpstr>
      <vt:lpstr>Thrust Vector Control (TVC)</vt:lpstr>
      <vt:lpstr>WHY servos for TVC</vt:lpstr>
      <vt:lpstr> How servos control Thrust Vectoring </vt:lpstr>
      <vt:lpstr>Présentation PowerPoint</vt:lpstr>
      <vt:lpstr>Team Propulsion</vt:lpstr>
      <vt:lpstr>Propulsion System</vt:lpstr>
      <vt:lpstr>Requirements</vt:lpstr>
      <vt:lpstr>Présentation PowerPoint</vt:lpstr>
      <vt:lpstr>Présentation PowerPoint</vt:lpstr>
      <vt:lpstr>EDFs</vt:lpstr>
      <vt:lpstr>1.Redundancy and Reliability</vt:lpstr>
      <vt:lpstr>2.Thrust Vectoring Control</vt:lpstr>
      <vt:lpstr>Stability and Vibration Damping</vt:lpstr>
      <vt:lpstr>Scalability for Different Payloads</vt:lpstr>
      <vt:lpstr>Why 4 EDF?</vt:lpstr>
      <vt:lpstr>Why 4 EDF?</vt:lpstr>
      <vt:lpstr>Présentation PowerPoint</vt:lpstr>
      <vt:lpstr>Présentation PowerPoint</vt:lpstr>
      <vt:lpstr>Quad-EDF propulsion</vt:lpstr>
      <vt:lpstr>Quad-EDF propulsion - Batteries PoV</vt:lpstr>
      <vt:lpstr>Batteries - Requirements</vt:lpstr>
      <vt:lpstr>Présentation PowerPoint</vt:lpstr>
      <vt:lpstr>Team Structure </vt:lpstr>
      <vt:lpstr>Selection, Design, and Verification of agents and payloads</vt:lpstr>
      <vt:lpstr>Stability Simulation (OpenRocket)</vt:lpstr>
      <vt:lpstr>Design (CATIA)</vt:lpstr>
      <vt:lpstr>Engine Inclination</vt:lpstr>
      <vt:lpstr>Structure Material </vt:lpstr>
      <vt:lpstr>Trade off </vt:lpstr>
      <vt:lpstr>3D Printing </vt:lpstr>
      <vt:lpstr>Fail-Safe</vt:lpstr>
      <vt:lpstr>Landing zone</vt:lpstr>
      <vt:lpstr>Team Control</vt:lpstr>
      <vt:lpstr>Sensors</vt:lpstr>
      <vt:lpstr>First design attempts</vt:lpstr>
      <vt:lpstr>Chosen design</vt:lpstr>
      <vt:lpstr>Final Components</vt:lpstr>
      <vt:lpstr>Flowchart and Schematic diagram of sensor fusion</vt:lpstr>
      <vt:lpstr>Control System Architecture</vt:lpstr>
      <vt:lpstr>Modeling &amp; Simulation</vt:lpstr>
      <vt:lpstr>Modeling &amp; Simulation</vt:lpstr>
      <vt:lpstr>Modeling &amp; Simulation – UAV Model</vt:lpstr>
      <vt:lpstr>Modeling &amp; Simulation – Propulsion Model  (1 / 2)</vt:lpstr>
      <vt:lpstr>Modeling &amp; Simulation – Propulsion Model  (2 / 2)</vt:lpstr>
      <vt:lpstr>Modeling &amp; Simulation – Gravity &amp; Aerodynamics</vt:lpstr>
      <vt:lpstr>Modeling &amp; Simulation – Autopilot</vt:lpstr>
      <vt:lpstr>Modeling &amp; Simulation – Controller Based on PIDs</vt:lpstr>
      <vt:lpstr>Modeling &amp; Simulation – Sensor Simulation</vt:lpstr>
      <vt:lpstr>Control components</vt:lpstr>
      <vt:lpstr>Activity plan</vt:lpstr>
      <vt:lpstr>Présentation PowerPoint</vt:lpstr>
      <vt:lpstr>Kanban</vt:lpstr>
      <vt:lpstr>Annex</vt:lpstr>
      <vt:lpstr>Présentation PowerPoint</vt:lpstr>
      <vt:lpstr>Présentation PowerPoint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[Student] Nicolas Lucotte</cp:lastModifiedBy>
  <cp:revision>1</cp:revision>
  <dcterms:created xsi:type="dcterms:W3CDTF">2023-12-14T10:48:17Z</dcterms:created>
  <dcterms:modified xsi:type="dcterms:W3CDTF">2024-01-15T11:21:55Z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0x010100E99865E62228414D9C53881AF3449BD8</vt:lpwstr>
  </property>
</Properties>
</file>